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5" r:id="rId1"/>
  </p:sldMasterIdLst>
  <p:notesMasterIdLst>
    <p:notesMasterId r:id="rId88"/>
  </p:notesMasterIdLst>
  <p:sldIdLst>
    <p:sldId id="406" r:id="rId2"/>
    <p:sldId id="478" r:id="rId3"/>
    <p:sldId id="275" r:id="rId4"/>
    <p:sldId id="455" r:id="rId5"/>
    <p:sldId id="277" r:id="rId6"/>
    <p:sldId id="278" r:id="rId7"/>
    <p:sldId id="280" r:id="rId8"/>
    <p:sldId id="456" r:id="rId9"/>
    <p:sldId id="457" r:id="rId10"/>
    <p:sldId id="458" r:id="rId11"/>
    <p:sldId id="461" r:id="rId12"/>
    <p:sldId id="462" r:id="rId13"/>
    <p:sldId id="286" r:id="rId14"/>
    <p:sldId id="287" r:id="rId15"/>
    <p:sldId id="288" r:id="rId16"/>
    <p:sldId id="290" r:id="rId17"/>
    <p:sldId id="463" r:id="rId18"/>
    <p:sldId id="464" r:id="rId19"/>
    <p:sldId id="293" r:id="rId20"/>
    <p:sldId id="272" r:id="rId21"/>
    <p:sldId id="377" r:id="rId22"/>
    <p:sldId id="435" r:id="rId23"/>
    <p:sldId id="504" r:id="rId24"/>
    <p:sldId id="505" r:id="rId25"/>
    <p:sldId id="348" r:id="rId26"/>
    <p:sldId id="332" r:id="rId27"/>
    <p:sldId id="344" r:id="rId28"/>
    <p:sldId id="261" r:id="rId29"/>
    <p:sldId id="321" r:id="rId30"/>
    <p:sldId id="322" r:id="rId31"/>
    <p:sldId id="481" r:id="rId32"/>
    <p:sldId id="503" r:id="rId33"/>
    <p:sldId id="493" r:id="rId34"/>
    <p:sldId id="483" r:id="rId35"/>
    <p:sldId id="437" r:id="rId36"/>
    <p:sldId id="472" r:id="rId37"/>
    <p:sldId id="361" r:id="rId38"/>
    <p:sldId id="438" r:id="rId39"/>
    <p:sldId id="439" r:id="rId40"/>
    <p:sldId id="494" r:id="rId41"/>
    <p:sldId id="492" r:id="rId42"/>
    <p:sldId id="477" r:id="rId43"/>
    <p:sldId id="473" r:id="rId44"/>
    <p:sldId id="496" r:id="rId45"/>
    <p:sldId id="497" r:id="rId46"/>
    <p:sldId id="498" r:id="rId47"/>
    <p:sldId id="534" r:id="rId48"/>
    <p:sldId id="495" r:id="rId49"/>
    <p:sldId id="532" r:id="rId50"/>
    <p:sldId id="507" r:id="rId51"/>
    <p:sldId id="533" r:id="rId52"/>
    <p:sldId id="489" r:id="rId53"/>
    <p:sldId id="500" r:id="rId54"/>
    <p:sldId id="501" r:id="rId55"/>
    <p:sldId id="531" r:id="rId56"/>
    <p:sldId id="506" r:id="rId57"/>
    <p:sldId id="485" r:id="rId58"/>
    <p:sldId id="486" r:id="rId59"/>
    <p:sldId id="516" r:id="rId60"/>
    <p:sldId id="517" r:id="rId61"/>
    <p:sldId id="520" r:id="rId62"/>
    <p:sldId id="518" r:id="rId63"/>
    <p:sldId id="535" r:id="rId64"/>
    <p:sldId id="511" r:id="rId65"/>
    <p:sldId id="509" r:id="rId66"/>
    <p:sldId id="347" r:id="rId67"/>
    <p:sldId id="360" r:id="rId68"/>
    <p:sldId id="443" r:id="rId69"/>
    <p:sldId id="324" r:id="rId70"/>
    <p:sldId id="508" r:id="rId71"/>
    <p:sldId id="510" r:id="rId72"/>
    <p:sldId id="323" r:id="rId73"/>
    <p:sldId id="474" r:id="rId74"/>
    <p:sldId id="514" r:id="rId75"/>
    <p:sldId id="513" r:id="rId76"/>
    <p:sldId id="523" r:id="rId77"/>
    <p:sldId id="529" r:id="rId78"/>
    <p:sldId id="479" r:id="rId79"/>
    <p:sldId id="342" r:id="rId80"/>
    <p:sldId id="512" r:id="rId81"/>
    <p:sldId id="526" r:id="rId82"/>
    <p:sldId id="527" r:id="rId83"/>
    <p:sldId id="528" r:id="rId84"/>
    <p:sldId id="480" r:id="rId85"/>
    <p:sldId id="525" r:id="rId86"/>
    <p:sldId id="524" r:id="rId8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6942"/>
    <a:srgbClr val="B875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16" autoAdjust="0"/>
    <p:restoredTop sz="86410"/>
  </p:normalViewPr>
  <p:slideViewPr>
    <p:cSldViewPr snapToGrid="0">
      <p:cViewPr varScale="1">
        <p:scale>
          <a:sx n="83" d="100"/>
          <a:sy n="83" d="100"/>
        </p:scale>
        <p:origin x="549" y="48"/>
      </p:cViewPr>
      <p:guideLst/>
    </p:cSldViewPr>
  </p:slideViewPr>
  <p:outlineViewPr>
    <p:cViewPr>
      <p:scale>
        <a:sx n="33" d="100"/>
        <a:sy n="33" d="100"/>
      </p:scale>
      <p:origin x="0" y="-36870"/>
    </p:cViewPr>
  </p:outlineViewPr>
  <p:notesTextViewPr>
    <p:cViewPr>
      <p:scale>
        <a:sx n="3" d="2"/>
        <a:sy n="3" d="2"/>
      </p:scale>
      <p:origin x="0" y="0"/>
    </p:cViewPr>
  </p:notesTextViewPr>
  <p:notesViewPr>
    <p:cSldViewPr snapToGrid="0">
      <p:cViewPr varScale="1">
        <p:scale>
          <a:sx n="88" d="100"/>
          <a:sy n="88"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sserman, Denise" userId="546acd40-ddc4-49fe-90e5-a03670580c2f" providerId="ADAL" clId="{9F092151-CADB-49AE-9BDE-F7B124CF4AC6}"/>
    <pc:docChg chg="undo custSel addSld delSld modSld sldOrd">
      <pc:chgData name="Esserman, Denise" userId="546acd40-ddc4-49fe-90e5-a03670580c2f" providerId="ADAL" clId="{9F092151-CADB-49AE-9BDE-F7B124CF4AC6}" dt="2026-07-18T18:49:33.874" v="22364" actId="27636"/>
      <pc:docMkLst>
        <pc:docMk/>
      </pc:docMkLst>
      <pc:sldChg chg="ord">
        <pc:chgData name="Esserman, Denise" userId="546acd40-ddc4-49fe-90e5-a03670580c2f" providerId="ADAL" clId="{9F092151-CADB-49AE-9BDE-F7B124CF4AC6}" dt="2026-07-13T16:38:39.392" v="5976"/>
        <pc:sldMkLst>
          <pc:docMk/>
          <pc:sldMk cId="2267099960" sldId="261"/>
        </pc:sldMkLst>
      </pc:sldChg>
      <pc:sldChg chg="addSp modSp mod ord setBg">
        <pc:chgData name="Esserman, Denise" userId="546acd40-ddc4-49fe-90e5-a03670580c2f" providerId="ADAL" clId="{9F092151-CADB-49AE-9BDE-F7B124CF4AC6}" dt="2026-07-12T19:14:39.009" v="594" actId="26606"/>
        <pc:sldMkLst>
          <pc:docMk/>
          <pc:sldMk cId="2699872429" sldId="321"/>
        </pc:sldMkLst>
        <pc:spChg chg="mod">
          <ac:chgData name="Esserman, Denise" userId="546acd40-ddc4-49fe-90e5-a03670580c2f" providerId="ADAL" clId="{9F092151-CADB-49AE-9BDE-F7B124CF4AC6}" dt="2026-07-12T19:14:39.009" v="594" actId="26606"/>
          <ac:spMkLst>
            <pc:docMk/>
            <pc:sldMk cId="2699872429" sldId="321"/>
            <ac:spMk id="2" creationId="{33EE12ED-CF94-BB7C-EE72-1CC9889F4D73}"/>
          </ac:spMkLst>
        </pc:spChg>
        <pc:spChg chg="mod">
          <ac:chgData name="Esserman, Denise" userId="546acd40-ddc4-49fe-90e5-a03670580c2f" providerId="ADAL" clId="{9F092151-CADB-49AE-9BDE-F7B124CF4AC6}" dt="2026-07-12T19:14:39.009" v="594" actId="26606"/>
          <ac:spMkLst>
            <pc:docMk/>
            <pc:sldMk cId="2699872429" sldId="321"/>
            <ac:spMk id="3" creationId="{06F63443-9E3C-1A01-B771-44CE198152D7}"/>
          </ac:spMkLst>
        </pc:spChg>
        <pc:spChg chg="add">
          <ac:chgData name="Esserman, Denise" userId="546acd40-ddc4-49fe-90e5-a03670580c2f" providerId="ADAL" clId="{9F092151-CADB-49AE-9BDE-F7B124CF4AC6}" dt="2026-07-12T19:14:39.009" v="594" actId="26606"/>
          <ac:spMkLst>
            <pc:docMk/>
            <pc:sldMk cId="2699872429" sldId="321"/>
            <ac:spMk id="8" creationId="{09588DA8-065E-4F6F-8EFD-43104AB2E0CF}"/>
          </ac:spMkLst>
        </pc:spChg>
        <pc:spChg chg="add">
          <ac:chgData name="Esserman, Denise" userId="546acd40-ddc4-49fe-90e5-a03670580c2f" providerId="ADAL" clId="{9F092151-CADB-49AE-9BDE-F7B124CF4AC6}" dt="2026-07-12T19:14:39.009" v="594" actId="26606"/>
          <ac:spMkLst>
            <pc:docMk/>
            <pc:sldMk cId="2699872429" sldId="321"/>
            <ac:spMk id="10" creationId="{C4285719-470E-454C-AF62-8323075F1F5B}"/>
          </ac:spMkLst>
        </pc:spChg>
        <pc:spChg chg="add">
          <ac:chgData name="Esserman, Denise" userId="546acd40-ddc4-49fe-90e5-a03670580c2f" providerId="ADAL" clId="{9F092151-CADB-49AE-9BDE-F7B124CF4AC6}" dt="2026-07-12T19:14:39.009" v="594" actId="26606"/>
          <ac:spMkLst>
            <pc:docMk/>
            <pc:sldMk cId="2699872429" sldId="321"/>
            <ac:spMk id="12" creationId="{CD9FE4EF-C4D8-49A0-B2FF-81D8DB7D8A24}"/>
          </ac:spMkLst>
        </pc:spChg>
        <pc:spChg chg="add">
          <ac:chgData name="Esserman, Denise" userId="546acd40-ddc4-49fe-90e5-a03670580c2f" providerId="ADAL" clId="{9F092151-CADB-49AE-9BDE-F7B124CF4AC6}" dt="2026-07-12T19:14:39.009" v="594" actId="26606"/>
          <ac:spMkLst>
            <pc:docMk/>
            <pc:sldMk cId="2699872429" sldId="321"/>
            <ac:spMk id="14" creationId="{4300840D-0A0B-4512-BACA-B439D5B9C57C}"/>
          </ac:spMkLst>
        </pc:spChg>
        <pc:spChg chg="add">
          <ac:chgData name="Esserman, Denise" userId="546acd40-ddc4-49fe-90e5-a03670580c2f" providerId="ADAL" clId="{9F092151-CADB-49AE-9BDE-F7B124CF4AC6}" dt="2026-07-12T19:14:39.009" v="594" actId="26606"/>
          <ac:spMkLst>
            <pc:docMk/>
            <pc:sldMk cId="2699872429" sldId="321"/>
            <ac:spMk id="16" creationId="{D2B78728-A580-49A7-84F9-6EF6F583ADE0}"/>
          </ac:spMkLst>
        </pc:spChg>
        <pc:spChg chg="add">
          <ac:chgData name="Esserman, Denise" userId="546acd40-ddc4-49fe-90e5-a03670580c2f" providerId="ADAL" clId="{9F092151-CADB-49AE-9BDE-F7B124CF4AC6}" dt="2026-07-12T19:14:39.009" v="594" actId="26606"/>
          <ac:spMkLst>
            <pc:docMk/>
            <pc:sldMk cId="2699872429" sldId="321"/>
            <ac:spMk id="18" creationId="{38FAA1A1-D861-433F-88FA-1E9D6FD31D11}"/>
          </ac:spMkLst>
        </pc:spChg>
        <pc:spChg chg="add">
          <ac:chgData name="Esserman, Denise" userId="546acd40-ddc4-49fe-90e5-a03670580c2f" providerId="ADAL" clId="{9F092151-CADB-49AE-9BDE-F7B124CF4AC6}" dt="2026-07-12T19:14:39.009" v="594" actId="26606"/>
          <ac:spMkLst>
            <pc:docMk/>
            <pc:sldMk cId="2699872429" sldId="321"/>
            <ac:spMk id="20" creationId="{8D71EDA1-87BF-4D5D-AB79-F346FD19278A}"/>
          </ac:spMkLst>
        </pc:spChg>
      </pc:sldChg>
      <pc:sldChg chg="addSp modSp add mod setBg">
        <pc:chgData name="Esserman, Denise" userId="546acd40-ddc4-49fe-90e5-a03670580c2f" providerId="ADAL" clId="{9F092151-CADB-49AE-9BDE-F7B124CF4AC6}" dt="2026-07-12T19:14:53.276" v="595" actId="26606"/>
        <pc:sldMkLst>
          <pc:docMk/>
          <pc:sldMk cId="2064550017" sldId="322"/>
        </pc:sldMkLst>
        <pc:spChg chg="mod">
          <ac:chgData name="Esserman, Denise" userId="546acd40-ddc4-49fe-90e5-a03670580c2f" providerId="ADAL" clId="{9F092151-CADB-49AE-9BDE-F7B124CF4AC6}" dt="2026-07-12T19:14:53.276" v="595" actId="26606"/>
          <ac:spMkLst>
            <pc:docMk/>
            <pc:sldMk cId="2064550017" sldId="322"/>
            <ac:spMk id="2" creationId="{B3C0B6AD-F987-CDE2-7452-1022CBB25536}"/>
          </ac:spMkLst>
        </pc:spChg>
        <pc:spChg chg="mod">
          <ac:chgData name="Esserman, Denise" userId="546acd40-ddc4-49fe-90e5-a03670580c2f" providerId="ADAL" clId="{9F092151-CADB-49AE-9BDE-F7B124CF4AC6}" dt="2026-07-12T19:14:53.276" v="595" actId="26606"/>
          <ac:spMkLst>
            <pc:docMk/>
            <pc:sldMk cId="2064550017" sldId="322"/>
            <ac:spMk id="3" creationId="{C9A93161-FD9D-FBBC-6BFB-F90F81E329E2}"/>
          </ac:spMkLst>
        </pc:spChg>
        <pc:spChg chg="add">
          <ac:chgData name="Esserman, Denise" userId="546acd40-ddc4-49fe-90e5-a03670580c2f" providerId="ADAL" clId="{9F092151-CADB-49AE-9BDE-F7B124CF4AC6}" dt="2026-07-12T19:14:53.276" v="595" actId="26606"/>
          <ac:spMkLst>
            <pc:docMk/>
            <pc:sldMk cId="2064550017" sldId="322"/>
            <ac:spMk id="8" creationId="{09588DA8-065E-4F6F-8EFD-43104AB2E0CF}"/>
          </ac:spMkLst>
        </pc:spChg>
        <pc:spChg chg="add">
          <ac:chgData name="Esserman, Denise" userId="546acd40-ddc4-49fe-90e5-a03670580c2f" providerId="ADAL" clId="{9F092151-CADB-49AE-9BDE-F7B124CF4AC6}" dt="2026-07-12T19:14:53.276" v="595" actId="26606"/>
          <ac:spMkLst>
            <pc:docMk/>
            <pc:sldMk cId="2064550017" sldId="322"/>
            <ac:spMk id="10" creationId="{C4285719-470E-454C-AF62-8323075F1F5B}"/>
          </ac:spMkLst>
        </pc:spChg>
        <pc:spChg chg="add">
          <ac:chgData name="Esserman, Denise" userId="546acd40-ddc4-49fe-90e5-a03670580c2f" providerId="ADAL" clId="{9F092151-CADB-49AE-9BDE-F7B124CF4AC6}" dt="2026-07-12T19:14:53.276" v="595" actId="26606"/>
          <ac:spMkLst>
            <pc:docMk/>
            <pc:sldMk cId="2064550017" sldId="322"/>
            <ac:spMk id="12" creationId="{CD9FE4EF-C4D8-49A0-B2FF-81D8DB7D8A24}"/>
          </ac:spMkLst>
        </pc:spChg>
        <pc:spChg chg="add">
          <ac:chgData name="Esserman, Denise" userId="546acd40-ddc4-49fe-90e5-a03670580c2f" providerId="ADAL" clId="{9F092151-CADB-49AE-9BDE-F7B124CF4AC6}" dt="2026-07-12T19:14:53.276" v="595" actId="26606"/>
          <ac:spMkLst>
            <pc:docMk/>
            <pc:sldMk cId="2064550017" sldId="322"/>
            <ac:spMk id="14" creationId="{4300840D-0A0B-4512-BACA-B439D5B9C57C}"/>
          </ac:spMkLst>
        </pc:spChg>
        <pc:spChg chg="add">
          <ac:chgData name="Esserman, Denise" userId="546acd40-ddc4-49fe-90e5-a03670580c2f" providerId="ADAL" clId="{9F092151-CADB-49AE-9BDE-F7B124CF4AC6}" dt="2026-07-12T19:14:53.276" v="595" actId="26606"/>
          <ac:spMkLst>
            <pc:docMk/>
            <pc:sldMk cId="2064550017" sldId="322"/>
            <ac:spMk id="16" creationId="{D2B78728-A580-49A7-84F9-6EF6F583ADE0}"/>
          </ac:spMkLst>
        </pc:spChg>
        <pc:spChg chg="add">
          <ac:chgData name="Esserman, Denise" userId="546acd40-ddc4-49fe-90e5-a03670580c2f" providerId="ADAL" clId="{9F092151-CADB-49AE-9BDE-F7B124CF4AC6}" dt="2026-07-12T19:14:53.276" v="595" actId="26606"/>
          <ac:spMkLst>
            <pc:docMk/>
            <pc:sldMk cId="2064550017" sldId="322"/>
            <ac:spMk id="18" creationId="{38FAA1A1-D861-433F-88FA-1E9D6FD31D11}"/>
          </ac:spMkLst>
        </pc:spChg>
        <pc:spChg chg="add">
          <ac:chgData name="Esserman, Denise" userId="546acd40-ddc4-49fe-90e5-a03670580c2f" providerId="ADAL" clId="{9F092151-CADB-49AE-9BDE-F7B124CF4AC6}" dt="2026-07-12T19:14:53.276" v="595" actId="26606"/>
          <ac:spMkLst>
            <pc:docMk/>
            <pc:sldMk cId="2064550017" sldId="322"/>
            <ac:spMk id="20" creationId="{8D71EDA1-87BF-4D5D-AB79-F346FD19278A}"/>
          </ac:spMkLst>
        </pc:spChg>
      </pc:sldChg>
      <pc:sldChg chg="modSp mod ord">
        <pc:chgData name="Esserman, Denise" userId="546acd40-ddc4-49fe-90e5-a03670580c2f" providerId="ADAL" clId="{9F092151-CADB-49AE-9BDE-F7B124CF4AC6}" dt="2026-07-13T18:40:15.407" v="8567" actId="21"/>
        <pc:sldMkLst>
          <pc:docMk/>
          <pc:sldMk cId="1634480055" sldId="323"/>
        </pc:sldMkLst>
        <pc:spChg chg="mod">
          <ac:chgData name="Esserman, Denise" userId="546acd40-ddc4-49fe-90e5-a03670580c2f" providerId="ADAL" clId="{9F092151-CADB-49AE-9BDE-F7B124CF4AC6}" dt="2026-07-13T18:40:15.407" v="8567" actId="21"/>
          <ac:spMkLst>
            <pc:docMk/>
            <pc:sldMk cId="1634480055" sldId="323"/>
            <ac:spMk id="9" creationId="{02C0284C-A7F6-5D3B-ECF8-4C73C8FC4147}"/>
          </ac:spMkLst>
        </pc:spChg>
      </pc:sldChg>
      <pc:sldChg chg="addSp delSp modSp mod ord modClrScheme chgLayout">
        <pc:chgData name="Esserman, Denise" userId="546acd40-ddc4-49fe-90e5-a03670580c2f" providerId="ADAL" clId="{9F092151-CADB-49AE-9BDE-F7B124CF4AC6}" dt="2026-07-13T17:53:47.257" v="7960" actId="20577"/>
        <pc:sldMkLst>
          <pc:docMk/>
          <pc:sldMk cId="2919600330" sldId="324"/>
        </pc:sldMkLst>
        <pc:spChg chg="mod ord">
          <ac:chgData name="Esserman, Denise" userId="546acd40-ddc4-49fe-90e5-a03670580c2f" providerId="ADAL" clId="{9F092151-CADB-49AE-9BDE-F7B124CF4AC6}" dt="2026-07-13T17:47:22.509" v="7896" actId="700"/>
          <ac:spMkLst>
            <pc:docMk/>
            <pc:sldMk cId="2919600330" sldId="324"/>
            <ac:spMk id="2" creationId="{51CF262A-8938-8F02-9567-7C93EDF105C6}"/>
          </ac:spMkLst>
        </pc:spChg>
        <pc:spChg chg="mod ord">
          <ac:chgData name="Esserman, Denise" userId="546acd40-ddc4-49fe-90e5-a03670580c2f" providerId="ADAL" clId="{9F092151-CADB-49AE-9BDE-F7B124CF4AC6}" dt="2026-07-13T17:47:22.527" v="7898" actId="27636"/>
          <ac:spMkLst>
            <pc:docMk/>
            <pc:sldMk cId="2919600330" sldId="324"/>
            <ac:spMk id="3" creationId="{A25F576D-52BE-50E5-5C1D-6FFA8F1ADBBB}"/>
          </ac:spMkLst>
        </pc:spChg>
        <pc:spChg chg="add mod">
          <ac:chgData name="Esserman, Denise" userId="546acd40-ddc4-49fe-90e5-a03670580c2f" providerId="ADAL" clId="{9F092151-CADB-49AE-9BDE-F7B124CF4AC6}" dt="2026-07-13T17:53:47.257" v="7960" actId="20577"/>
          <ac:spMkLst>
            <pc:docMk/>
            <pc:sldMk cId="2919600330" sldId="324"/>
            <ac:spMk id="5" creationId="{93333401-928A-D90C-1A59-EDACB2F180BC}"/>
          </ac:spMkLst>
        </pc:spChg>
        <pc:picChg chg="add mod">
          <ac:chgData name="Esserman, Denise" userId="546acd40-ddc4-49fe-90e5-a03670580c2f" providerId="ADAL" clId="{9F092151-CADB-49AE-9BDE-F7B124CF4AC6}" dt="2026-07-13T17:48:15.742" v="7905" actId="1076"/>
          <ac:picMkLst>
            <pc:docMk/>
            <pc:sldMk cId="2919600330" sldId="324"/>
            <ac:picMk id="12" creationId="{4C581E8E-7C23-D697-3332-D29A1AFBF8ED}"/>
          </ac:picMkLst>
        </pc:picChg>
        <pc:picChg chg="add mod">
          <ac:chgData name="Esserman, Denise" userId="546acd40-ddc4-49fe-90e5-a03670580c2f" providerId="ADAL" clId="{9F092151-CADB-49AE-9BDE-F7B124CF4AC6}" dt="2026-07-13T17:52:45.369" v="7916" actId="14100"/>
          <ac:picMkLst>
            <pc:docMk/>
            <pc:sldMk cId="2919600330" sldId="324"/>
            <ac:picMk id="14" creationId="{B3711036-8733-F211-9D06-75F766B0D8D0}"/>
          </ac:picMkLst>
        </pc:picChg>
        <pc:picChg chg="add mod">
          <ac:chgData name="Esserman, Denise" userId="546acd40-ddc4-49fe-90e5-a03670580c2f" providerId="ADAL" clId="{9F092151-CADB-49AE-9BDE-F7B124CF4AC6}" dt="2026-07-13T17:53:01.839" v="7922" actId="1076"/>
          <ac:picMkLst>
            <pc:docMk/>
            <pc:sldMk cId="2919600330" sldId="324"/>
            <ac:picMk id="3076" creationId="{3E316B23-5FE9-05C1-3B1F-8BA42054ADA4}"/>
          </ac:picMkLst>
        </pc:picChg>
      </pc:sldChg>
      <pc:sldChg chg="addSp modSp mod ord setBg">
        <pc:chgData name="Esserman, Denise" userId="546acd40-ddc4-49fe-90e5-a03670580c2f" providerId="ADAL" clId="{9F092151-CADB-49AE-9BDE-F7B124CF4AC6}" dt="2026-07-13T16:38:32.302" v="5972"/>
        <pc:sldMkLst>
          <pc:docMk/>
          <pc:sldMk cId="2048910774" sldId="332"/>
        </pc:sldMkLst>
        <pc:spChg chg="mod">
          <ac:chgData name="Esserman, Denise" userId="546acd40-ddc4-49fe-90e5-a03670580c2f" providerId="ADAL" clId="{9F092151-CADB-49AE-9BDE-F7B124CF4AC6}" dt="2026-07-12T21:30:50.414" v="3518" actId="255"/>
          <ac:spMkLst>
            <pc:docMk/>
            <pc:sldMk cId="2048910774" sldId="332"/>
            <ac:spMk id="8" creationId="{FB8D3A60-B113-3190-E049-BF0CE7FD24CD}"/>
          </ac:spMkLst>
        </pc:spChg>
        <pc:spChg chg="mod">
          <ac:chgData name="Esserman, Denise" userId="546acd40-ddc4-49fe-90e5-a03670580c2f" providerId="ADAL" clId="{9F092151-CADB-49AE-9BDE-F7B124CF4AC6}" dt="2026-07-12T19:14:15.270" v="593" actId="26606"/>
          <ac:spMkLst>
            <pc:docMk/>
            <pc:sldMk cId="2048910774" sldId="332"/>
            <ac:spMk id="9" creationId="{E775239F-34F8-2C2B-31D5-D5CDF04AD0EA}"/>
          </ac:spMkLst>
        </pc:spChg>
        <pc:spChg chg="add">
          <ac:chgData name="Esserman, Denise" userId="546acd40-ddc4-49fe-90e5-a03670580c2f" providerId="ADAL" clId="{9F092151-CADB-49AE-9BDE-F7B124CF4AC6}" dt="2026-07-12T19:14:15.270" v="593" actId="26606"/>
          <ac:spMkLst>
            <pc:docMk/>
            <pc:sldMk cId="2048910774" sldId="332"/>
            <ac:spMk id="14" creationId="{09588DA8-065E-4F6F-8EFD-43104AB2E0CF}"/>
          </ac:spMkLst>
        </pc:spChg>
        <pc:spChg chg="add">
          <ac:chgData name="Esserman, Denise" userId="546acd40-ddc4-49fe-90e5-a03670580c2f" providerId="ADAL" clId="{9F092151-CADB-49AE-9BDE-F7B124CF4AC6}" dt="2026-07-12T19:14:15.270" v="593" actId="26606"/>
          <ac:spMkLst>
            <pc:docMk/>
            <pc:sldMk cId="2048910774" sldId="332"/>
            <ac:spMk id="16" creationId="{C4285719-470E-454C-AF62-8323075F1F5B}"/>
          </ac:spMkLst>
        </pc:spChg>
        <pc:spChg chg="add">
          <ac:chgData name="Esserman, Denise" userId="546acd40-ddc4-49fe-90e5-a03670580c2f" providerId="ADAL" clId="{9F092151-CADB-49AE-9BDE-F7B124CF4AC6}" dt="2026-07-12T19:14:15.270" v="593" actId="26606"/>
          <ac:spMkLst>
            <pc:docMk/>
            <pc:sldMk cId="2048910774" sldId="332"/>
            <ac:spMk id="18" creationId="{CD9FE4EF-C4D8-49A0-B2FF-81D8DB7D8A24}"/>
          </ac:spMkLst>
        </pc:spChg>
        <pc:spChg chg="add">
          <ac:chgData name="Esserman, Denise" userId="546acd40-ddc4-49fe-90e5-a03670580c2f" providerId="ADAL" clId="{9F092151-CADB-49AE-9BDE-F7B124CF4AC6}" dt="2026-07-12T19:14:15.270" v="593" actId="26606"/>
          <ac:spMkLst>
            <pc:docMk/>
            <pc:sldMk cId="2048910774" sldId="332"/>
            <ac:spMk id="20" creationId="{4300840D-0A0B-4512-BACA-B439D5B9C57C}"/>
          </ac:spMkLst>
        </pc:spChg>
        <pc:spChg chg="add">
          <ac:chgData name="Esserman, Denise" userId="546acd40-ddc4-49fe-90e5-a03670580c2f" providerId="ADAL" clId="{9F092151-CADB-49AE-9BDE-F7B124CF4AC6}" dt="2026-07-12T19:14:15.270" v="593" actId="26606"/>
          <ac:spMkLst>
            <pc:docMk/>
            <pc:sldMk cId="2048910774" sldId="332"/>
            <ac:spMk id="22" creationId="{D2B78728-A580-49A7-84F9-6EF6F583ADE0}"/>
          </ac:spMkLst>
        </pc:spChg>
        <pc:spChg chg="add">
          <ac:chgData name="Esserman, Denise" userId="546acd40-ddc4-49fe-90e5-a03670580c2f" providerId="ADAL" clId="{9F092151-CADB-49AE-9BDE-F7B124CF4AC6}" dt="2026-07-12T19:14:15.270" v="593" actId="26606"/>
          <ac:spMkLst>
            <pc:docMk/>
            <pc:sldMk cId="2048910774" sldId="332"/>
            <ac:spMk id="24" creationId="{38FAA1A1-D861-433F-88FA-1E9D6FD31D11}"/>
          </ac:spMkLst>
        </pc:spChg>
        <pc:spChg chg="add">
          <ac:chgData name="Esserman, Denise" userId="546acd40-ddc4-49fe-90e5-a03670580c2f" providerId="ADAL" clId="{9F092151-CADB-49AE-9BDE-F7B124CF4AC6}" dt="2026-07-12T19:14:15.270" v="593" actId="26606"/>
          <ac:spMkLst>
            <pc:docMk/>
            <pc:sldMk cId="2048910774" sldId="332"/>
            <ac:spMk id="26" creationId="{8D71EDA1-87BF-4D5D-AB79-F346FD19278A}"/>
          </ac:spMkLst>
        </pc:spChg>
      </pc:sldChg>
      <pc:sldChg chg="addSp modSp mod">
        <pc:chgData name="Esserman, Denise" userId="546acd40-ddc4-49fe-90e5-a03670580c2f" providerId="ADAL" clId="{9F092151-CADB-49AE-9BDE-F7B124CF4AC6}" dt="2026-07-14T00:34:40.903" v="15852" actId="1076"/>
        <pc:sldMkLst>
          <pc:docMk/>
          <pc:sldMk cId="2904777016" sldId="342"/>
        </pc:sldMkLst>
        <pc:spChg chg="mod">
          <ac:chgData name="Esserman, Denise" userId="546acd40-ddc4-49fe-90e5-a03670580c2f" providerId="ADAL" clId="{9F092151-CADB-49AE-9BDE-F7B124CF4AC6}" dt="2026-07-13T20:02:20.192" v="10874" actId="20577"/>
          <ac:spMkLst>
            <pc:docMk/>
            <pc:sldMk cId="2904777016" sldId="342"/>
            <ac:spMk id="2" creationId="{D18C71B5-3E25-2489-A0F0-A61E2017500F}"/>
          </ac:spMkLst>
        </pc:spChg>
        <pc:spChg chg="mod">
          <ac:chgData name="Esserman, Denise" userId="546acd40-ddc4-49fe-90e5-a03670580c2f" providerId="ADAL" clId="{9F092151-CADB-49AE-9BDE-F7B124CF4AC6}" dt="2026-07-14T00:34:20.679" v="15847"/>
          <ac:spMkLst>
            <pc:docMk/>
            <pc:sldMk cId="2904777016" sldId="342"/>
            <ac:spMk id="3" creationId="{7677C70F-93A0-0407-6AB9-A15BE22064F1}"/>
          </ac:spMkLst>
        </pc:spChg>
        <pc:spChg chg="add mod">
          <ac:chgData name="Esserman, Denise" userId="546acd40-ddc4-49fe-90e5-a03670580c2f" providerId="ADAL" clId="{9F092151-CADB-49AE-9BDE-F7B124CF4AC6}" dt="2026-07-14T00:34:40.903" v="15852" actId="1076"/>
          <ac:spMkLst>
            <pc:docMk/>
            <pc:sldMk cId="2904777016" sldId="342"/>
            <ac:spMk id="4" creationId="{986A9828-7B42-3E74-9D28-2EB24A5A9D34}"/>
          </ac:spMkLst>
        </pc:spChg>
      </pc:sldChg>
      <pc:sldChg chg="ord">
        <pc:chgData name="Esserman, Denise" userId="546acd40-ddc4-49fe-90e5-a03670580c2f" providerId="ADAL" clId="{9F092151-CADB-49AE-9BDE-F7B124CF4AC6}" dt="2026-07-13T16:38:40.577" v="5978"/>
        <pc:sldMkLst>
          <pc:docMk/>
          <pc:sldMk cId="2948344074" sldId="344"/>
        </pc:sldMkLst>
      </pc:sldChg>
      <pc:sldChg chg="ord">
        <pc:chgData name="Esserman, Denise" userId="546acd40-ddc4-49fe-90e5-a03670580c2f" providerId="ADAL" clId="{9F092151-CADB-49AE-9BDE-F7B124CF4AC6}" dt="2026-07-13T18:44:40.942" v="8849"/>
        <pc:sldMkLst>
          <pc:docMk/>
          <pc:sldMk cId="3248378885" sldId="347"/>
        </pc:sldMkLst>
      </pc:sldChg>
      <pc:sldChg chg="modSp mod ord modNotesTx">
        <pc:chgData name="Esserman, Denise" userId="546acd40-ddc4-49fe-90e5-a03670580c2f" providerId="ADAL" clId="{9F092151-CADB-49AE-9BDE-F7B124CF4AC6}" dt="2026-07-13T17:16:29.408" v="6687" actId="20577"/>
        <pc:sldMkLst>
          <pc:docMk/>
          <pc:sldMk cId="2029845468" sldId="348"/>
        </pc:sldMkLst>
        <pc:spChg chg="mod">
          <ac:chgData name="Esserman, Denise" userId="546acd40-ddc4-49fe-90e5-a03670580c2f" providerId="ADAL" clId="{9F092151-CADB-49AE-9BDE-F7B124CF4AC6}" dt="2026-07-13T17:15:30.575" v="6589" actId="20577"/>
          <ac:spMkLst>
            <pc:docMk/>
            <pc:sldMk cId="2029845468" sldId="348"/>
            <ac:spMk id="3" creationId="{3D4B8242-AAFA-1DF4-ACA3-5BC4BF30D149}"/>
          </ac:spMkLst>
        </pc:spChg>
      </pc:sldChg>
      <pc:sldChg chg="ord">
        <pc:chgData name="Esserman, Denise" userId="546acd40-ddc4-49fe-90e5-a03670580c2f" providerId="ADAL" clId="{9F092151-CADB-49AE-9BDE-F7B124CF4AC6}" dt="2026-07-13T18:44:49.875" v="8851"/>
        <pc:sldMkLst>
          <pc:docMk/>
          <pc:sldMk cId="1737540996" sldId="360"/>
        </pc:sldMkLst>
      </pc:sldChg>
      <pc:sldChg chg="ord">
        <pc:chgData name="Esserman, Denise" userId="546acd40-ddc4-49fe-90e5-a03670580c2f" providerId="ADAL" clId="{9F092151-CADB-49AE-9BDE-F7B124CF4AC6}" dt="2026-07-12T19:12:46.331" v="577"/>
        <pc:sldMkLst>
          <pc:docMk/>
          <pc:sldMk cId="11582251" sldId="361"/>
        </pc:sldMkLst>
      </pc:sldChg>
      <pc:sldChg chg="modSp mod ord">
        <pc:chgData name="Esserman, Denise" userId="546acd40-ddc4-49fe-90e5-a03670580c2f" providerId="ADAL" clId="{9F092151-CADB-49AE-9BDE-F7B124CF4AC6}" dt="2026-07-13T16:41:50.768" v="6018" actId="20577"/>
        <pc:sldMkLst>
          <pc:docMk/>
          <pc:sldMk cId="1364091248" sldId="435"/>
        </pc:sldMkLst>
        <pc:spChg chg="mod">
          <ac:chgData name="Esserman, Denise" userId="546acd40-ddc4-49fe-90e5-a03670580c2f" providerId="ADAL" clId="{9F092151-CADB-49AE-9BDE-F7B124CF4AC6}" dt="2026-07-13T16:41:50.768" v="6018" actId="20577"/>
          <ac:spMkLst>
            <pc:docMk/>
            <pc:sldMk cId="1364091248" sldId="435"/>
            <ac:spMk id="2" creationId="{00000000-0000-0000-0000-000000000000}"/>
          </ac:spMkLst>
        </pc:spChg>
      </pc:sldChg>
      <pc:sldChg chg="modSp mod ord">
        <pc:chgData name="Esserman, Denise" userId="546acd40-ddc4-49fe-90e5-a03670580c2f" providerId="ADAL" clId="{9F092151-CADB-49AE-9BDE-F7B124CF4AC6}" dt="2026-07-13T20:51:23.782" v="12037" actId="20577"/>
        <pc:sldMkLst>
          <pc:docMk/>
          <pc:sldMk cId="1735867507" sldId="438"/>
        </pc:sldMkLst>
        <pc:spChg chg="mod">
          <ac:chgData name="Esserman, Denise" userId="546acd40-ddc4-49fe-90e5-a03670580c2f" providerId="ADAL" clId="{9F092151-CADB-49AE-9BDE-F7B124CF4AC6}" dt="2026-07-13T20:51:23.782" v="12037" actId="20577"/>
          <ac:spMkLst>
            <pc:docMk/>
            <pc:sldMk cId="1735867507" sldId="438"/>
            <ac:spMk id="6" creationId="{C3FE7A11-84E2-7DE0-C917-AFD2A68C312F}"/>
          </ac:spMkLst>
        </pc:spChg>
      </pc:sldChg>
      <pc:sldChg chg="ord">
        <pc:chgData name="Esserman, Denise" userId="546acd40-ddc4-49fe-90e5-a03670580c2f" providerId="ADAL" clId="{9F092151-CADB-49AE-9BDE-F7B124CF4AC6}" dt="2026-07-12T19:57:50.026" v="1534"/>
        <pc:sldMkLst>
          <pc:docMk/>
          <pc:sldMk cId="2969986229" sldId="439"/>
        </pc:sldMkLst>
      </pc:sldChg>
      <pc:sldChg chg="ord">
        <pc:chgData name="Esserman, Denise" userId="546acd40-ddc4-49fe-90e5-a03670580c2f" providerId="ADAL" clId="{9F092151-CADB-49AE-9BDE-F7B124CF4AC6}" dt="2026-07-13T19:38:39.658" v="10806"/>
        <pc:sldMkLst>
          <pc:docMk/>
          <pc:sldMk cId="3398656812" sldId="443"/>
        </pc:sldMkLst>
      </pc:sldChg>
      <pc:sldChg chg="modSp add del mod ord">
        <pc:chgData name="Esserman, Denise" userId="546acd40-ddc4-49fe-90e5-a03670580c2f" providerId="ADAL" clId="{9F092151-CADB-49AE-9BDE-F7B124CF4AC6}" dt="2026-07-08T21:20:57.550" v="249" actId="20577"/>
        <pc:sldMkLst>
          <pc:docMk/>
          <pc:sldMk cId="2840020645" sldId="472"/>
        </pc:sldMkLst>
        <pc:spChg chg="mod">
          <ac:chgData name="Esserman, Denise" userId="546acd40-ddc4-49fe-90e5-a03670580c2f" providerId="ADAL" clId="{9F092151-CADB-49AE-9BDE-F7B124CF4AC6}" dt="2026-07-08T21:20:57.550" v="249" actId="20577"/>
          <ac:spMkLst>
            <pc:docMk/>
            <pc:sldMk cId="2840020645" sldId="472"/>
            <ac:spMk id="13" creationId="{058D100A-EFA3-E85A-80F7-54168E5E8C1F}"/>
          </ac:spMkLst>
        </pc:spChg>
      </pc:sldChg>
      <pc:sldChg chg="modSp mod">
        <pc:chgData name="Esserman, Denise" userId="546acd40-ddc4-49fe-90e5-a03670580c2f" providerId="ADAL" clId="{9F092151-CADB-49AE-9BDE-F7B124CF4AC6}" dt="2026-07-12T21:24:26.876" v="2788" actId="207"/>
        <pc:sldMkLst>
          <pc:docMk/>
          <pc:sldMk cId="2289896569" sldId="473"/>
        </pc:sldMkLst>
        <pc:spChg chg="mod">
          <ac:chgData name="Esserman, Denise" userId="546acd40-ddc4-49fe-90e5-a03670580c2f" providerId="ADAL" clId="{9F092151-CADB-49AE-9BDE-F7B124CF4AC6}" dt="2026-07-12T21:13:14.926" v="2184" actId="20577"/>
          <ac:spMkLst>
            <pc:docMk/>
            <pc:sldMk cId="2289896569" sldId="473"/>
            <ac:spMk id="2" creationId="{2B7933D6-F156-21CD-B2B8-67F6F057602A}"/>
          </ac:spMkLst>
        </pc:spChg>
        <pc:spChg chg="mod">
          <ac:chgData name="Esserman, Denise" userId="546acd40-ddc4-49fe-90e5-a03670580c2f" providerId="ADAL" clId="{9F092151-CADB-49AE-9BDE-F7B124CF4AC6}" dt="2026-07-12T21:24:26.876" v="2788" actId="207"/>
          <ac:spMkLst>
            <pc:docMk/>
            <pc:sldMk cId="2289896569" sldId="473"/>
            <ac:spMk id="3" creationId="{AB9D770E-CC5B-5E53-88DC-D650CFFDDD6F}"/>
          </ac:spMkLst>
        </pc:spChg>
      </pc:sldChg>
      <pc:sldChg chg="modSp mod">
        <pc:chgData name="Esserman, Denise" userId="546acd40-ddc4-49fe-90e5-a03670580c2f" providerId="ADAL" clId="{9F092151-CADB-49AE-9BDE-F7B124CF4AC6}" dt="2026-07-15T13:47:51.530" v="19448" actId="13926"/>
        <pc:sldMkLst>
          <pc:docMk/>
          <pc:sldMk cId="2742506067" sldId="474"/>
        </pc:sldMkLst>
        <pc:spChg chg="mod">
          <ac:chgData name="Esserman, Denise" userId="546acd40-ddc4-49fe-90e5-a03670580c2f" providerId="ADAL" clId="{9F092151-CADB-49AE-9BDE-F7B124CF4AC6}" dt="2026-07-15T13:47:51.530" v="19448" actId="13926"/>
          <ac:spMkLst>
            <pc:docMk/>
            <pc:sldMk cId="2742506067" sldId="474"/>
            <ac:spMk id="2" creationId="{6B004BA4-6B12-55AF-9A32-58F81B179602}"/>
          </ac:spMkLst>
        </pc:spChg>
        <pc:spChg chg="mod">
          <ac:chgData name="Esserman, Denise" userId="546acd40-ddc4-49fe-90e5-a03670580c2f" providerId="ADAL" clId="{9F092151-CADB-49AE-9BDE-F7B124CF4AC6}" dt="2026-07-14T01:29:48.723" v="19204" actId="20577"/>
          <ac:spMkLst>
            <pc:docMk/>
            <pc:sldMk cId="2742506067" sldId="474"/>
            <ac:spMk id="3" creationId="{8793C847-878C-78AB-B1BE-88CF1DA5ACD2}"/>
          </ac:spMkLst>
        </pc:spChg>
      </pc:sldChg>
      <pc:sldChg chg="addSp delSp modSp mod">
        <pc:chgData name="Esserman, Denise" userId="546acd40-ddc4-49fe-90e5-a03670580c2f" providerId="ADAL" clId="{9F092151-CADB-49AE-9BDE-F7B124CF4AC6}" dt="2026-07-12T20:02:31.619" v="1655" actId="1582"/>
        <pc:sldMkLst>
          <pc:docMk/>
          <pc:sldMk cId="887945529" sldId="477"/>
        </pc:sldMkLst>
        <pc:spChg chg="mod">
          <ac:chgData name="Esserman, Denise" userId="546acd40-ddc4-49fe-90e5-a03670580c2f" providerId="ADAL" clId="{9F092151-CADB-49AE-9BDE-F7B124CF4AC6}" dt="2026-07-12T20:00:51.501" v="1645" actId="20577"/>
          <ac:spMkLst>
            <pc:docMk/>
            <pc:sldMk cId="887945529" sldId="477"/>
            <ac:spMk id="2" creationId="{4415A8C2-2857-39CA-51E3-E2DD59466212}"/>
          </ac:spMkLst>
        </pc:spChg>
        <pc:spChg chg="add mod">
          <ac:chgData name="Esserman, Denise" userId="546acd40-ddc4-49fe-90e5-a03670580c2f" providerId="ADAL" clId="{9F092151-CADB-49AE-9BDE-F7B124CF4AC6}" dt="2026-07-12T20:02:31.619" v="1655" actId="1582"/>
          <ac:spMkLst>
            <pc:docMk/>
            <pc:sldMk cId="887945529" sldId="477"/>
            <ac:spMk id="6" creationId="{D4FD5F7E-9FBA-066B-CC7D-668ED191D50E}"/>
          </ac:spMkLst>
        </pc:spChg>
        <pc:picChg chg="add mod">
          <ac:chgData name="Esserman, Denise" userId="546acd40-ddc4-49fe-90e5-a03670580c2f" providerId="ADAL" clId="{9F092151-CADB-49AE-9BDE-F7B124CF4AC6}" dt="2026-07-12T20:02:10.616" v="1651" actId="1076"/>
          <ac:picMkLst>
            <pc:docMk/>
            <pc:sldMk cId="887945529" sldId="477"/>
            <ac:picMk id="5" creationId="{4F4FB458-E3D8-2C4C-679E-F266595927A3}"/>
          </ac:picMkLst>
        </pc:picChg>
      </pc:sldChg>
      <pc:sldChg chg="delSp modSp add mod ord setBg delDesignElem">
        <pc:chgData name="Esserman, Denise" userId="546acd40-ddc4-49fe-90e5-a03670580c2f" providerId="ADAL" clId="{9F092151-CADB-49AE-9BDE-F7B124CF4AC6}" dt="2026-07-12T19:24:42.799" v="846"/>
        <pc:sldMkLst>
          <pc:docMk/>
          <pc:sldMk cId="1898873430" sldId="479"/>
        </pc:sldMkLst>
        <pc:spChg chg="mod">
          <ac:chgData name="Esserman, Denise" userId="546acd40-ddc4-49fe-90e5-a03670580c2f" providerId="ADAL" clId="{9F092151-CADB-49AE-9BDE-F7B124CF4AC6}" dt="2026-07-08T21:03:55.519" v="61" actId="20577"/>
          <ac:spMkLst>
            <pc:docMk/>
            <pc:sldMk cId="1898873430" sldId="479"/>
            <ac:spMk id="2" creationId="{D9370A5D-C538-E356-6B52-48C26BD24CE7}"/>
          </ac:spMkLst>
        </pc:spChg>
      </pc:sldChg>
      <pc:sldChg chg="addSp delSp modSp new mod ord setBg modClrScheme chgLayout">
        <pc:chgData name="Esserman, Denise" userId="546acd40-ddc4-49fe-90e5-a03670580c2f" providerId="ADAL" clId="{9F092151-CADB-49AE-9BDE-F7B124CF4AC6}" dt="2026-07-12T19:19:35.863" v="663"/>
        <pc:sldMkLst>
          <pc:docMk/>
          <pc:sldMk cId="1163745416" sldId="480"/>
        </pc:sldMkLst>
        <pc:spChg chg="add mod">
          <ac:chgData name="Esserman, Denise" userId="546acd40-ddc4-49fe-90e5-a03670580c2f" providerId="ADAL" clId="{9F092151-CADB-49AE-9BDE-F7B124CF4AC6}" dt="2026-07-08T21:10:59.686" v="188" actId="255"/>
          <ac:spMkLst>
            <pc:docMk/>
            <pc:sldMk cId="1163745416" sldId="480"/>
            <ac:spMk id="8" creationId="{C70409CF-6724-26CB-A9B2-EBF1EFE876B0}"/>
          </ac:spMkLst>
        </pc:spChg>
        <pc:spChg chg="add mod">
          <ac:chgData name="Esserman, Denise" userId="546acd40-ddc4-49fe-90e5-a03670580c2f" providerId="ADAL" clId="{9F092151-CADB-49AE-9BDE-F7B124CF4AC6}" dt="2026-07-08T21:12:18.966" v="227" actId="14100"/>
          <ac:spMkLst>
            <pc:docMk/>
            <pc:sldMk cId="1163745416" sldId="480"/>
            <ac:spMk id="9" creationId="{72994C31-D917-EDC1-A6AA-8EB2D58EFEF3}"/>
          </ac:spMkLst>
        </pc:spChg>
        <pc:spChg chg="add">
          <ac:chgData name="Esserman, Denise" userId="546acd40-ddc4-49fe-90e5-a03670580c2f" providerId="ADAL" clId="{9F092151-CADB-49AE-9BDE-F7B124CF4AC6}" dt="2026-07-08T21:10:13.594" v="171" actId="26606"/>
          <ac:spMkLst>
            <pc:docMk/>
            <pc:sldMk cId="1163745416" sldId="480"/>
            <ac:spMk id="13" creationId="{C4285719-470E-454C-AF62-8323075F1F5B}"/>
          </ac:spMkLst>
        </pc:spChg>
        <pc:spChg chg="add">
          <ac:chgData name="Esserman, Denise" userId="546acd40-ddc4-49fe-90e5-a03670580c2f" providerId="ADAL" clId="{9F092151-CADB-49AE-9BDE-F7B124CF4AC6}" dt="2026-07-08T21:10:13.594" v="171" actId="26606"/>
          <ac:spMkLst>
            <pc:docMk/>
            <pc:sldMk cId="1163745416" sldId="480"/>
            <ac:spMk id="15" creationId="{CD9FE4EF-C4D8-49A0-B2FF-81D8DB7D8A24}"/>
          </ac:spMkLst>
        </pc:spChg>
        <pc:spChg chg="add">
          <ac:chgData name="Esserman, Denise" userId="546acd40-ddc4-49fe-90e5-a03670580c2f" providerId="ADAL" clId="{9F092151-CADB-49AE-9BDE-F7B124CF4AC6}" dt="2026-07-08T21:10:13.594" v="171" actId="26606"/>
          <ac:spMkLst>
            <pc:docMk/>
            <pc:sldMk cId="1163745416" sldId="480"/>
            <ac:spMk id="17" creationId="{4300840D-0A0B-4512-BACA-B439D5B9C57C}"/>
          </ac:spMkLst>
        </pc:spChg>
        <pc:spChg chg="add">
          <ac:chgData name="Esserman, Denise" userId="546acd40-ddc4-49fe-90e5-a03670580c2f" providerId="ADAL" clId="{9F092151-CADB-49AE-9BDE-F7B124CF4AC6}" dt="2026-07-08T21:10:13.594" v="171" actId="26606"/>
          <ac:spMkLst>
            <pc:docMk/>
            <pc:sldMk cId="1163745416" sldId="480"/>
            <ac:spMk id="19" creationId="{D2B78728-A580-49A7-84F9-6EF6F583ADE0}"/>
          </ac:spMkLst>
        </pc:spChg>
        <pc:spChg chg="add">
          <ac:chgData name="Esserman, Denise" userId="546acd40-ddc4-49fe-90e5-a03670580c2f" providerId="ADAL" clId="{9F092151-CADB-49AE-9BDE-F7B124CF4AC6}" dt="2026-07-08T21:10:13.594" v="171" actId="26606"/>
          <ac:spMkLst>
            <pc:docMk/>
            <pc:sldMk cId="1163745416" sldId="480"/>
            <ac:spMk id="21" creationId="{38FAA1A1-D861-433F-88FA-1E9D6FD31D11}"/>
          </ac:spMkLst>
        </pc:spChg>
        <pc:spChg chg="add">
          <ac:chgData name="Esserman, Denise" userId="546acd40-ddc4-49fe-90e5-a03670580c2f" providerId="ADAL" clId="{9F092151-CADB-49AE-9BDE-F7B124CF4AC6}" dt="2026-07-08T21:10:13.594" v="171" actId="26606"/>
          <ac:spMkLst>
            <pc:docMk/>
            <pc:sldMk cId="1163745416" sldId="480"/>
            <ac:spMk id="23" creationId="{8D71EDA1-87BF-4D5D-AB79-F346FD19278A}"/>
          </ac:spMkLst>
        </pc:spChg>
        <pc:picChg chg="add mod ord">
          <ac:chgData name="Esserman, Denise" userId="546acd40-ddc4-49fe-90e5-a03670580c2f" providerId="ADAL" clId="{9F092151-CADB-49AE-9BDE-F7B124CF4AC6}" dt="2026-07-08T21:10:32.333" v="179" actId="1076"/>
          <ac:picMkLst>
            <pc:docMk/>
            <pc:sldMk cId="1163745416" sldId="480"/>
            <ac:picMk id="7" creationId="{6141E3D5-CCC9-B43A-A802-240BAC9D53B3}"/>
          </ac:picMkLst>
        </pc:picChg>
      </pc:sldChg>
      <pc:sldChg chg="addSp delSp modSp new mod ord setBg">
        <pc:chgData name="Esserman, Denise" userId="546acd40-ddc4-49fe-90e5-a03670580c2f" providerId="ADAL" clId="{9F092151-CADB-49AE-9BDE-F7B124CF4AC6}" dt="2026-07-12T19:15:01.930" v="596" actId="26606"/>
        <pc:sldMkLst>
          <pc:docMk/>
          <pc:sldMk cId="891483058" sldId="481"/>
        </pc:sldMkLst>
        <pc:spChg chg="mod">
          <ac:chgData name="Esserman, Denise" userId="546acd40-ddc4-49fe-90e5-a03670580c2f" providerId="ADAL" clId="{9F092151-CADB-49AE-9BDE-F7B124CF4AC6}" dt="2026-07-12T19:15:01.930" v="596" actId="26606"/>
          <ac:spMkLst>
            <pc:docMk/>
            <pc:sldMk cId="891483058" sldId="481"/>
            <ac:spMk id="2" creationId="{E108BD58-5986-B4AC-B8BF-FFEDBFAA736A}"/>
          </ac:spMkLst>
        </pc:spChg>
        <pc:spChg chg="add">
          <ac:chgData name="Esserman, Denise" userId="546acd40-ddc4-49fe-90e5-a03670580c2f" providerId="ADAL" clId="{9F092151-CADB-49AE-9BDE-F7B124CF4AC6}" dt="2026-07-12T19:15:01.930" v="596" actId="26606"/>
          <ac:spMkLst>
            <pc:docMk/>
            <pc:sldMk cId="891483058" sldId="481"/>
            <ac:spMk id="9" creationId="{BACC6370-2D7E-4714-9D71-7542949D7D5D}"/>
          </ac:spMkLst>
        </pc:spChg>
        <pc:spChg chg="add">
          <ac:chgData name="Esserman, Denise" userId="546acd40-ddc4-49fe-90e5-a03670580c2f" providerId="ADAL" clId="{9F092151-CADB-49AE-9BDE-F7B124CF4AC6}" dt="2026-07-12T19:15:01.930" v="596" actId="26606"/>
          <ac:spMkLst>
            <pc:docMk/>
            <pc:sldMk cId="891483058" sldId="481"/>
            <ac:spMk id="11" creationId="{256B2C21-A230-48C0-8DF1-C46611373C44}"/>
          </ac:spMkLst>
        </pc:spChg>
        <pc:spChg chg="add">
          <ac:chgData name="Esserman, Denise" userId="546acd40-ddc4-49fe-90e5-a03670580c2f" providerId="ADAL" clId="{9F092151-CADB-49AE-9BDE-F7B124CF4AC6}" dt="2026-07-12T19:15:01.930" v="596" actId="26606"/>
          <ac:spMkLst>
            <pc:docMk/>
            <pc:sldMk cId="891483058" sldId="481"/>
            <ac:spMk id="13" creationId="{3847E18C-932D-4C95-AABA-FEC7C9499AD7}"/>
          </ac:spMkLst>
        </pc:spChg>
        <pc:spChg chg="add">
          <ac:chgData name="Esserman, Denise" userId="546acd40-ddc4-49fe-90e5-a03670580c2f" providerId="ADAL" clId="{9F092151-CADB-49AE-9BDE-F7B124CF4AC6}" dt="2026-07-12T19:15:01.930" v="596" actId="26606"/>
          <ac:spMkLst>
            <pc:docMk/>
            <pc:sldMk cId="891483058" sldId="481"/>
            <ac:spMk id="15" creationId="{3150CB11-0C61-439E-910F-5787759E72A0}"/>
          </ac:spMkLst>
        </pc:spChg>
        <pc:spChg chg="add">
          <ac:chgData name="Esserman, Denise" userId="546acd40-ddc4-49fe-90e5-a03670580c2f" providerId="ADAL" clId="{9F092151-CADB-49AE-9BDE-F7B124CF4AC6}" dt="2026-07-12T19:15:01.930" v="596" actId="26606"/>
          <ac:spMkLst>
            <pc:docMk/>
            <pc:sldMk cId="891483058" sldId="481"/>
            <ac:spMk id="17" creationId="{43F8A58B-5155-44CE-A5FF-7647B47D0A7A}"/>
          </ac:spMkLst>
        </pc:spChg>
        <pc:spChg chg="add">
          <ac:chgData name="Esserman, Denise" userId="546acd40-ddc4-49fe-90e5-a03670580c2f" providerId="ADAL" clId="{9F092151-CADB-49AE-9BDE-F7B124CF4AC6}" dt="2026-07-12T19:15:01.930" v="596" actId="26606"/>
          <ac:spMkLst>
            <pc:docMk/>
            <pc:sldMk cId="891483058" sldId="481"/>
            <ac:spMk id="19" creationId="{443F2ACA-E6D6-4028-82DD-F03C262D5DE6}"/>
          </ac:spMkLst>
        </pc:spChg>
        <pc:graphicFrameChg chg="add">
          <ac:chgData name="Esserman, Denise" userId="546acd40-ddc4-49fe-90e5-a03670580c2f" providerId="ADAL" clId="{9F092151-CADB-49AE-9BDE-F7B124CF4AC6}" dt="2026-07-12T19:15:01.930" v="596" actId="26606"/>
          <ac:graphicFrameMkLst>
            <pc:docMk/>
            <pc:sldMk cId="891483058" sldId="481"/>
            <ac:graphicFrameMk id="5" creationId="{5B2012D2-BB40-96BB-D943-149D3C5B2264}"/>
          </ac:graphicFrameMkLst>
        </pc:graphicFrameChg>
      </pc:sldChg>
      <pc:sldChg chg="addSp delSp modSp new mod modClrScheme chgLayout">
        <pc:chgData name="Esserman, Denise" userId="546acd40-ddc4-49fe-90e5-a03670580c2f" providerId="ADAL" clId="{9F092151-CADB-49AE-9BDE-F7B124CF4AC6}" dt="2026-07-12T19:18:55.126" v="659"/>
        <pc:sldMkLst>
          <pc:docMk/>
          <pc:sldMk cId="1172467404" sldId="483"/>
        </pc:sldMkLst>
        <pc:spChg chg="add mod ord">
          <ac:chgData name="Esserman, Denise" userId="546acd40-ddc4-49fe-90e5-a03670580c2f" providerId="ADAL" clId="{9F092151-CADB-49AE-9BDE-F7B124CF4AC6}" dt="2026-07-12T19:15:45.960" v="627" actId="20577"/>
          <ac:spMkLst>
            <pc:docMk/>
            <pc:sldMk cId="1172467404" sldId="483"/>
            <ac:spMk id="3" creationId="{26806D5D-95A0-9926-86CA-44716FB9B821}"/>
          </ac:spMkLst>
        </pc:spChg>
        <pc:spChg chg="add mod">
          <ac:chgData name="Esserman, Denise" userId="546acd40-ddc4-49fe-90e5-a03670580c2f" providerId="ADAL" clId="{9F092151-CADB-49AE-9BDE-F7B124CF4AC6}" dt="2026-07-12T19:15:54.926" v="628"/>
          <ac:spMkLst>
            <pc:docMk/>
            <pc:sldMk cId="1172467404" sldId="483"/>
            <ac:spMk id="5" creationId="{EA0EA92C-A850-DA79-681C-38619879112A}"/>
          </ac:spMkLst>
        </pc:spChg>
        <pc:spChg chg="add mod">
          <ac:chgData name="Esserman, Denise" userId="546acd40-ddc4-49fe-90e5-a03670580c2f" providerId="ADAL" clId="{9F092151-CADB-49AE-9BDE-F7B124CF4AC6}" dt="2026-07-12T19:18:38.438" v="654" actId="208"/>
          <ac:spMkLst>
            <pc:docMk/>
            <pc:sldMk cId="1172467404" sldId="483"/>
            <ac:spMk id="9" creationId="{C4DF0DA0-D209-C09C-81A5-659A3AF8F3F6}"/>
          </ac:spMkLst>
        </pc:spChg>
        <pc:spChg chg="add mod">
          <ac:chgData name="Esserman, Denise" userId="546acd40-ddc4-49fe-90e5-a03670580c2f" providerId="ADAL" clId="{9F092151-CADB-49AE-9BDE-F7B124CF4AC6}" dt="2026-07-12T19:18:31.876" v="652" actId="208"/>
          <ac:spMkLst>
            <pc:docMk/>
            <pc:sldMk cId="1172467404" sldId="483"/>
            <ac:spMk id="11" creationId="{BC73868B-E3C8-FC2F-7E7E-B7854DFA1C29}"/>
          </ac:spMkLst>
        </pc:spChg>
        <pc:spChg chg="add mod">
          <ac:chgData name="Esserman, Denise" userId="546acd40-ddc4-49fe-90e5-a03670580c2f" providerId="ADAL" clId="{9F092151-CADB-49AE-9BDE-F7B124CF4AC6}" dt="2026-07-12T19:18:53.751" v="657" actId="207"/>
          <ac:spMkLst>
            <pc:docMk/>
            <pc:sldMk cId="1172467404" sldId="483"/>
            <ac:spMk id="12" creationId="{94DF2415-CF5C-9F8C-9EA1-B3309FECFBDC}"/>
          </ac:spMkLst>
        </pc:spChg>
        <pc:picChg chg="add mod">
          <ac:chgData name="Esserman, Denise" userId="546acd40-ddc4-49fe-90e5-a03670580c2f" providerId="ADAL" clId="{9F092151-CADB-49AE-9BDE-F7B124CF4AC6}" dt="2026-07-12T19:17:55.026" v="646" actId="1076"/>
          <ac:picMkLst>
            <pc:docMk/>
            <pc:sldMk cId="1172467404" sldId="483"/>
            <ac:picMk id="6" creationId="{30E464DE-CA26-2255-BD19-4F9F44AC9492}"/>
          </ac:picMkLst>
        </pc:picChg>
      </pc:sldChg>
      <pc:sldChg chg="add">
        <pc:chgData name="Esserman, Denise" userId="546acd40-ddc4-49fe-90e5-a03670580c2f" providerId="ADAL" clId="{9F092151-CADB-49AE-9BDE-F7B124CF4AC6}" dt="2026-07-12T22:10:02.815" v="4915"/>
        <pc:sldMkLst>
          <pc:docMk/>
          <pc:sldMk cId="1979365251" sldId="485"/>
        </pc:sldMkLst>
      </pc:sldChg>
      <pc:sldChg chg="addSp delSp modSp add mod">
        <pc:chgData name="Esserman, Denise" userId="546acd40-ddc4-49fe-90e5-a03670580c2f" providerId="ADAL" clId="{9F092151-CADB-49AE-9BDE-F7B124CF4AC6}" dt="2026-07-14T00:30:17.143" v="15634" actId="20577"/>
        <pc:sldMkLst>
          <pc:docMk/>
          <pc:sldMk cId="863323568" sldId="486"/>
        </pc:sldMkLst>
        <pc:spChg chg="add mod">
          <ac:chgData name="Esserman, Denise" userId="546acd40-ddc4-49fe-90e5-a03670580c2f" providerId="ADAL" clId="{9F092151-CADB-49AE-9BDE-F7B124CF4AC6}" dt="2026-07-14T00:30:17.143" v="15634" actId="20577"/>
          <ac:spMkLst>
            <pc:docMk/>
            <pc:sldMk cId="863323568" sldId="486"/>
            <ac:spMk id="2" creationId="{72C657C8-57D7-7013-883B-7C66B36A7439}"/>
          </ac:spMkLst>
        </pc:spChg>
      </pc:sldChg>
      <pc:sldChg chg="addSp modSp new mod">
        <pc:chgData name="Esserman, Denise" userId="546acd40-ddc4-49fe-90e5-a03670580c2f" providerId="ADAL" clId="{9F092151-CADB-49AE-9BDE-F7B124CF4AC6}" dt="2026-07-12T19:46:33.734" v="912" actId="1076"/>
        <pc:sldMkLst>
          <pc:docMk/>
          <pc:sldMk cId="2111305038" sldId="489"/>
        </pc:sldMkLst>
        <pc:spChg chg="mod">
          <ac:chgData name="Esserman, Denise" userId="546acd40-ddc4-49fe-90e5-a03670580c2f" providerId="ADAL" clId="{9F092151-CADB-49AE-9BDE-F7B124CF4AC6}" dt="2026-07-12T19:46:09.069" v="907" actId="20577"/>
          <ac:spMkLst>
            <pc:docMk/>
            <pc:sldMk cId="2111305038" sldId="489"/>
            <ac:spMk id="2" creationId="{D511F3CB-5D3E-5BB5-5DF4-C9AB7BCA5844}"/>
          </ac:spMkLst>
        </pc:spChg>
        <pc:spChg chg="mod">
          <ac:chgData name="Esserman, Denise" userId="546acd40-ddc4-49fe-90e5-a03670580c2f" providerId="ADAL" clId="{9F092151-CADB-49AE-9BDE-F7B124CF4AC6}" dt="2026-07-12T19:45:50.633" v="859"/>
          <ac:spMkLst>
            <pc:docMk/>
            <pc:sldMk cId="2111305038" sldId="489"/>
            <ac:spMk id="3" creationId="{AC082135-23B6-50E1-4D16-420A23F5E49D}"/>
          </ac:spMkLst>
        </pc:spChg>
        <pc:picChg chg="add mod">
          <ac:chgData name="Esserman, Denise" userId="546acd40-ddc4-49fe-90e5-a03670580c2f" providerId="ADAL" clId="{9F092151-CADB-49AE-9BDE-F7B124CF4AC6}" dt="2026-07-12T19:46:33.734" v="912" actId="1076"/>
          <ac:picMkLst>
            <pc:docMk/>
            <pc:sldMk cId="2111305038" sldId="489"/>
            <ac:picMk id="5" creationId="{95B5EC49-46D8-2BAE-E556-25257FC6D52F}"/>
          </ac:picMkLst>
        </pc:picChg>
      </pc:sldChg>
      <pc:sldChg chg="modSp new mod ord modNotesTx">
        <pc:chgData name="Esserman, Denise" userId="546acd40-ddc4-49fe-90e5-a03670580c2f" providerId="ADAL" clId="{9F092151-CADB-49AE-9BDE-F7B124CF4AC6}" dt="2026-07-13T13:52:11.749" v="5275" actId="20577"/>
        <pc:sldMkLst>
          <pc:docMk/>
          <pc:sldMk cId="4204602237" sldId="492"/>
        </pc:sldMkLst>
        <pc:spChg chg="mod">
          <ac:chgData name="Esserman, Denise" userId="546acd40-ddc4-49fe-90e5-a03670580c2f" providerId="ADAL" clId="{9F092151-CADB-49AE-9BDE-F7B124CF4AC6}" dt="2026-07-12T19:54:21.997" v="1494" actId="20577"/>
          <ac:spMkLst>
            <pc:docMk/>
            <pc:sldMk cId="4204602237" sldId="492"/>
            <ac:spMk id="2" creationId="{0DAB091E-7D5E-2E68-E085-0586E92B4DE5}"/>
          </ac:spMkLst>
        </pc:spChg>
        <pc:spChg chg="mod">
          <ac:chgData name="Esserman, Denise" userId="546acd40-ddc4-49fe-90e5-a03670580c2f" providerId="ADAL" clId="{9F092151-CADB-49AE-9BDE-F7B124CF4AC6}" dt="2026-07-13T13:51:08.682" v="5234" actId="20577"/>
          <ac:spMkLst>
            <pc:docMk/>
            <pc:sldMk cId="4204602237" sldId="492"/>
            <ac:spMk id="3" creationId="{DFA66BA9-DABE-3BAF-DB17-3F8CF9B5CA1D}"/>
          </ac:spMkLst>
        </pc:spChg>
      </pc:sldChg>
      <pc:sldChg chg="addSp delSp modSp new mod setBg">
        <pc:chgData name="Esserman, Denise" userId="546acd40-ddc4-49fe-90e5-a03670580c2f" providerId="ADAL" clId="{9F092151-CADB-49AE-9BDE-F7B124CF4AC6}" dt="2026-07-18T10:37:23.666" v="19784" actId="1076"/>
        <pc:sldMkLst>
          <pc:docMk/>
          <pc:sldMk cId="3880909787" sldId="493"/>
        </pc:sldMkLst>
        <pc:spChg chg="mod">
          <ac:chgData name="Esserman, Denise" userId="546acd40-ddc4-49fe-90e5-a03670580c2f" providerId="ADAL" clId="{9F092151-CADB-49AE-9BDE-F7B124CF4AC6}" dt="2026-07-12T19:56:49.933" v="1525" actId="26606"/>
          <ac:spMkLst>
            <pc:docMk/>
            <pc:sldMk cId="3880909787" sldId="493"/>
            <ac:spMk id="2" creationId="{013CFBF5-999D-5FCB-ABBA-DA2F6D2162A5}"/>
          </ac:spMkLst>
        </pc:spChg>
        <pc:spChg chg="add mod">
          <ac:chgData name="Esserman, Denise" userId="546acd40-ddc4-49fe-90e5-a03670580c2f" providerId="ADAL" clId="{9F092151-CADB-49AE-9BDE-F7B124CF4AC6}" dt="2026-07-18T10:37:23.666" v="19784" actId="1076"/>
          <ac:spMkLst>
            <pc:docMk/>
            <pc:sldMk cId="3880909787" sldId="493"/>
            <ac:spMk id="5" creationId="{48E8136B-5C3E-4FBB-8989-4F1C14E3F4BE}"/>
          </ac:spMkLst>
        </pc:spChg>
        <pc:spChg chg="add mod">
          <ac:chgData name="Esserman, Denise" userId="546acd40-ddc4-49fe-90e5-a03670580c2f" providerId="ADAL" clId="{9F092151-CADB-49AE-9BDE-F7B124CF4AC6}" dt="2026-07-13T13:21:32.513" v="5159" actId="1076"/>
          <ac:spMkLst>
            <pc:docMk/>
            <pc:sldMk cId="3880909787" sldId="493"/>
            <ac:spMk id="6" creationId="{091A115B-6E56-D75B-54CE-49A22F9C6173}"/>
          </ac:spMkLst>
        </pc:spChg>
        <pc:spChg chg="add">
          <ac:chgData name="Esserman, Denise" userId="546acd40-ddc4-49fe-90e5-a03670580c2f" providerId="ADAL" clId="{9F092151-CADB-49AE-9BDE-F7B124CF4AC6}" dt="2026-07-12T19:56:49.933" v="1525" actId="26606"/>
          <ac:spMkLst>
            <pc:docMk/>
            <pc:sldMk cId="3880909787" sldId="493"/>
            <ac:spMk id="1031" creationId="{A8384FB5-9ADC-4DDC-881B-597D56F5B15D}"/>
          </ac:spMkLst>
        </pc:spChg>
        <pc:spChg chg="add">
          <ac:chgData name="Esserman, Denise" userId="546acd40-ddc4-49fe-90e5-a03670580c2f" providerId="ADAL" clId="{9F092151-CADB-49AE-9BDE-F7B124CF4AC6}" dt="2026-07-12T19:56:49.933" v="1525" actId="26606"/>
          <ac:spMkLst>
            <pc:docMk/>
            <pc:sldMk cId="3880909787" sldId="493"/>
            <ac:spMk id="1033" creationId="{1199E1B1-A8C0-4FE8-A5A8-1CB41D69F857}"/>
          </ac:spMkLst>
        </pc:spChg>
        <pc:spChg chg="add">
          <ac:chgData name="Esserman, Denise" userId="546acd40-ddc4-49fe-90e5-a03670580c2f" providerId="ADAL" clId="{9F092151-CADB-49AE-9BDE-F7B124CF4AC6}" dt="2026-07-12T19:56:49.933" v="1525" actId="26606"/>
          <ac:spMkLst>
            <pc:docMk/>
            <pc:sldMk cId="3880909787" sldId="493"/>
            <ac:spMk id="1035" creationId="{84A8DE83-DE75-4B41-9DB4-A7EC0B0DEC0B}"/>
          </ac:spMkLst>
        </pc:spChg>
        <pc:spChg chg="add">
          <ac:chgData name="Esserman, Denise" userId="546acd40-ddc4-49fe-90e5-a03670580c2f" providerId="ADAL" clId="{9F092151-CADB-49AE-9BDE-F7B124CF4AC6}" dt="2026-07-12T19:56:49.933" v="1525" actId="26606"/>
          <ac:spMkLst>
            <pc:docMk/>
            <pc:sldMk cId="3880909787" sldId="493"/>
            <ac:spMk id="1037" creationId="{A7009A0A-BEF5-4EAC-AF15-E4F9F002E239}"/>
          </ac:spMkLst>
        </pc:spChg>
        <pc:picChg chg="add mod">
          <ac:chgData name="Esserman, Denise" userId="546acd40-ddc4-49fe-90e5-a03670580c2f" providerId="ADAL" clId="{9F092151-CADB-49AE-9BDE-F7B124CF4AC6}" dt="2026-07-13T13:19:25.709" v="4918" actId="1076"/>
          <ac:picMkLst>
            <pc:docMk/>
            <pc:sldMk cId="3880909787" sldId="493"/>
            <ac:picMk id="1026" creationId="{89A1AE4B-5DDA-35B1-36C3-DB3EC2DCA047}"/>
          </ac:picMkLst>
        </pc:picChg>
      </pc:sldChg>
      <pc:sldChg chg="modSp add mod ord">
        <pc:chgData name="Esserman, Denise" userId="546acd40-ddc4-49fe-90e5-a03670580c2f" providerId="ADAL" clId="{9F092151-CADB-49AE-9BDE-F7B124CF4AC6}" dt="2026-07-12T21:30:29.076" v="3516" actId="20577"/>
        <pc:sldMkLst>
          <pc:docMk/>
          <pc:sldMk cId="1407947565" sldId="494"/>
        </pc:sldMkLst>
        <pc:spChg chg="mod">
          <ac:chgData name="Esserman, Denise" userId="546acd40-ddc4-49fe-90e5-a03670580c2f" providerId="ADAL" clId="{9F092151-CADB-49AE-9BDE-F7B124CF4AC6}" dt="2026-07-12T21:30:29.076" v="3516" actId="20577"/>
          <ac:spMkLst>
            <pc:docMk/>
            <pc:sldMk cId="1407947565" sldId="494"/>
            <ac:spMk id="6" creationId="{B6A5E1EA-A7FE-9D61-597A-60A0622AAB2C}"/>
          </ac:spMkLst>
        </pc:spChg>
      </pc:sldChg>
      <pc:sldChg chg="modSp new mod">
        <pc:chgData name="Esserman, Denise" userId="546acd40-ddc4-49fe-90e5-a03670580c2f" providerId="ADAL" clId="{9F092151-CADB-49AE-9BDE-F7B124CF4AC6}" dt="2026-07-18T11:02:17.273" v="20756" actId="20577"/>
        <pc:sldMkLst>
          <pc:docMk/>
          <pc:sldMk cId="1598937818" sldId="495"/>
        </pc:sldMkLst>
        <pc:spChg chg="mod">
          <ac:chgData name="Esserman, Denise" userId="546acd40-ddc4-49fe-90e5-a03670580c2f" providerId="ADAL" clId="{9F092151-CADB-49AE-9BDE-F7B124CF4AC6}" dt="2026-07-12T21:11:48.436" v="2045" actId="5793"/>
          <ac:spMkLst>
            <pc:docMk/>
            <pc:sldMk cId="1598937818" sldId="495"/>
            <ac:spMk id="2" creationId="{ED303F17-1048-9E33-E7CA-83B7BDF7C779}"/>
          </ac:spMkLst>
        </pc:spChg>
        <pc:spChg chg="mod">
          <ac:chgData name="Esserman, Denise" userId="546acd40-ddc4-49fe-90e5-a03670580c2f" providerId="ADAL" clId="{9F092151-CADB-49AE-9BDE-F7B124CF4AC6}" dt="2026-07-18T11:02:17.273" v="20756" actId="20577"/>
          <ac:spMkLst>
            <pc:docMk/>
            <pc:sldMk cId="1598937818" sldId="495"/>
            <ac:spMk id="3" creationId="{005C0B7C-0284-F1A5-2BC0-DA9790F28C20}"/>
          </ac:spMkLst>
        </pc:spChg>
      </pc:sldChg>
      <pc:sldChg chg="modSp new mod">
        <pc:chgData name="Esserman, Denise" userId="546acd40-ddc4-49fe-90e5-a03670580c2f" providerId="ADAL" clId="{9F092151-CADB-49AE-9BDE-F7B124CF4AC6}" dt="2026-07-12T21:47:00.393" v="4141" actId="20577"/>
        <pc:sldMkLst>
          <pc:docMk/>
          <pc:sldMk cId="2860550592" sldId="496"/>
        </pc:sldMkLst>
        <pc:spChg chg="mod">
          <ac:chgData name="Esserman, Denise" userId="546acd40-ddc4-49fe-90e5-a03670580c2f" providerId="ADAL" clId="{9F092151-CADB-49AE-9BDE-F7B124CF4AC6}" dt="2026-07-12T21:17:13.328" v="2549" actId="20577"/>
          <ac:spMkLst>
            <pc:docMk/>
            <pc:sldMk cId="2860550592" sldId="496"/>
            <ac:spMk id="2" creationId="{572CA3B7-A2E9-B55E-FACB-92E9F6F78BCB}"/>
          </ac:spMkLst>
        </pc:spChg>
        <pc:spChg chg="mod">
          <ac:chgData name="Esserman, Denise" userId="546acd40-ddc4-49fe-90e5-a03670580c2f" providerId="ADAL" clId="{9F092151-CADB-49AE-9BDE-F7B124CF4AC6}" dt="2026-07-12T21:47:00.393" v="4141" actId="20577"/>
          <ac:spMkLst>
            <pc:docMk/>
            <pc:sldMk cId="2860550592" sldId="496"/>
            <ac:spMk id="3" creationId="{A4990B38-1C96-467B-C06E-DC6F0B576314}"/>
          </ac:spMkLst>
        </pc:spChg>
      </pc:sldChg>
      <pc:sldChg chg="modSp new mod">
        <pc:chgData name="Esserman, Denise" userId="546acd40-ddc4-49fe-90e5-a03670580c2f" providerId="ADAL" clId="{9F092151-CADB-49AE-9BDE-F7B124CF4AC6}" dt="2026-07-12T21:32:47.397" v="3724" actId="20577"/>
        <pc:sldMkLst>
          <pc:docMk/>
          <pc:sldMk cId="583266906" sldId="497"/>
        </pc:sldMkLst>
        <pc:spChg chg="mod">
          <ac:chgData name="Esserman, Denise" userId="546acd40-ddc4-49fe-90e5-a03670580c2f" providerId="ADAL" clId="{9F092151-CADB-49AE-9BDE-F7B124CF4AC6}" dt="2026-07-12T21:28:04.342" v="3210" actId="20577"/>
          <ac:spMkLst>
            <pc:docMk/>
            <pc:sldMk cId="583266906" sldId="497"/>
            <ac:spMk id="2" creationId="{58CE440E-958C-5EC3-9C9D-752E795D803E}"/>
          </ac:spMkLst>
        </pc:spChg>
        <pc:spChg chg="mod">
          <ac:chgData name="Esserman, Denise" userId="546acd40-ddc4-49fe-90e5-a03670580c2f" providerId="ADAL" clId="{9F092151-CADB-49AE-9BDE-F7B124CF4AC6}" dt="2026-07-12T21:32:47.397" v="3724" actId="20577"/>
          <ac:spMkLst>
            <pc:docMk/>
            <pc:sldMk cId="583266906" sldId="497"/>
            <ac:spMk id="3" creationId="{2A124793-6862-7F39-D2E3-24B5B91407A8}"/>
          </ac:spMkLst>
        </pc:spChg>
      </pc:sldChg>
      <pc:sldChg chg="addSp delSp modSp new mod">
        <pc:chgData name="Esserman, Denise" userId="546acd40-ddc4-49fe-90e5-a03670580c2f" providerId="ADAL" clId="{9F092151-CADB-49AE-9BDE-F7B124CF4AC6}" dt="2026-07-12T21:38:49.830" v="3750" actId="1582"/>
        <pc:sldMkLst>
          <pc:docMk/>
          <pc:sldMk cId="963457589" sldId="498"/>
        </pc:sldMkLst>
        <pc:spChg chg="mod">
          <ac:chgData name="Esserman, Denise" userId="546acd40-ddc4-49fe-90e5-a03670580c2f" providerId="ADAL" clId="{9F092151-CADB-49AE-9BDE-F7B124CF4AC6}" dt="2026-07-12T21:37:02.526" v="3732" actId="20577"/>
          <ac:spMkLst>
            <pc:docMk/>
            <pc:sldMk cId="963457589" sldId="498"/>
            <ac:spMk id="2" creationId="{DAF51CC8-4DCB-572D-E0CE-F9CE0C8441A2}"/>
          </ac:spMkLst>
        </pc:spChg>
        <pc:spChg chg="add mod">
          <ac:chgData name="Esserman, Denise" userId="546acd40-ddc4-49fe-90e5-a03670580c2f" providerId="ADAL" clId="{9F092151-CADB-49AE-9BDE-F7B124CF4AC6}" dt="2026-07-12T21:38:49.830" v="3750" actId="1582"/>
          <ac:spMkLst>
            <pc:docMk/>
            <pc:sldMk cId="963457589" sldId="498"/>
            <ac:spMk id="12" creationId="{CCA61D39-188E-8011-D9A8-65C8E24BF118}"/>
          </ac:spMkLst>
        </pc:spChg>
        <pc:picChg chg="add mod ord">
          <ac:chgData name="Esserman, Denise" userId="546acd40-ddc4-49fe-90e5-a03670580c2f" providerId="ADAL" clId="{9F092151-CADB-49AE-9BDE-F7B124CF4AC6}" dt="2026-07-12T21:38:20.776" v="3745" actId="1076"/>
          <ac:picMkLst>
            <pc:docMk/>
            <pc:sldMk cId="963457589" sldId="498"/>
            <ac:picMk id="7" creationId="{696013FA-DEB5-27D5-79FA-C8ABE1FC7891}"/>
          </ac:picMkLst>
        </pc:picChg>
        <pc:picChg chg="add mod">
          <ac:chgData name="Esserman, Denise" userId="546acd40-ddc4-49fe-90e5-a03670580c2f" providerId="ADAL" clId="{9F092151-CADB-49AE-9BDE-F7B124CF4AC6}" dt="2026-07-12T21:38:15.947" v="3744" actId="1076"/>
          <ac:picMkLst>
            <pc:docMk/>
            <pc:sldMk cId="963457589" sldId="498"/>
            <ac:picMk id="11" creationId="{A375753B-4F82-A5D3-F0E8-101F854630C1}"/>
          </ac:picMkLst>
        </pc:picChg>
      </pc:sldChg>
      <pc:sldChg chg="modSp new mod">
        <pc:chgData name="Esserman, Denise" userId="546acd40-ddc4-49fe-90e5-a03670580c2f" providerId="ADAL" clId="{9F092151-CADB-49AE-9BDE-F7B124CF4AC6}" dt="2026-07-13T13:57:42.848" v="5371" actId="20577"/>
        <pc:sldMkLst>
          <pc:docMk/>
          <pc:sldMk cId="490155035" sldId="500"/>
        </pc:sldMkLst>
        <pc:spChg chg="mod">
          <ac:chgData name="Esserman, Denise" userId="546acd40-ddc4-49fe-90e5-a03670580c2f" providerId="ADAL" clId="{9F092151-CADB-49AE-9BDE-F7B124CF4AC6}" dt="2026-07-13T13:57:42.848" v="5371" actId="20577"/>
          <ac:spMkLst>
            <pc:docMk/>
            <pc:sldMk cId="490155035" sldId="500"/>
            <ac:spMk id="2" creationId="{45B89A55-D992-9C7F-A2C9-52EDA39EB321}"/>
          </ac:spMkLst>
        </pc:spChg>
        <pc:spChg chg="mod">
          <ac:chgData name="Esserman, Denise" userId="546acd40-ddc4-49fe-90e5-a03670580c2f" providerId="ADAL" clId="{9F092151-CADB-49AE-9BDE-F7B124CF4AC6}" dt="2026-07-12T21:58:02.517" v="4904" actId="20577"/>
          <ac:spMkLst>
            <pc:docMk/>
            <pc:sldMk cId="490155035" sldId="500"/>
            <ac:spMk id="3" creationId="{C9E4FBF3-7031-8C03-69B0-E1FC61A327C5}"/>
          </ac:spMkLst>
        </pc:spChg>
      </pc:sldChg>
      <pc:sldChg chg="addSp delSp modSp new mod modClrScheme chgLayout">
        <pc:chgData name="Esserman, Denise" userId="546acd40-ddc4-49fe-90e5-a03670580c2f" providerId="ADAL" clId="{9F092151-CADB-49AE-9BDE-F7B124CF4AC6}" dt="2026-07-12T21:58:41.774" v="4910" actId="1076"/>
        <pc:sldMkLst>
          <pc:docMk/>
          <pc:sldMk cId="661215688" sldId="501"/>
        </pc:sldMkLst>
        <pc:picChg chg="add mod">
          <ac:chgData name="Esserman, Denise" userId="546acd40-ddc4-49fe-90e5-a03670580c2f" providerId="ADAL" clId="{9F092151-CADB-49AE-9BDE-F7B124CF4AC6}" dt="2026-07-12T21:58:41.774" v="4910" actId="1076"/>
          <ac:picMkLst>
            <pc:docMk/>
            <pc:sldMk cId="661215688" sldId="501"/>
            <ac:picMk id="7" creationId="{2035A3CF-91CA-D397-7169-8F9C149FC7EB}"/>
          </ac:picMkLst>
        </pc:picChg>
      </pc:sldChg>
      <pc:sldChg chg="addSp delSp modSp new mod ord modClrScheme chgLayout">
        <pc:chgData name="Esserman, Denise" userId="546acd40-ddc4-49fe-90e5-a03670580c2f" providerId="ADAL" clId="{9F092151-CADB-49AE-9BDE-F7B124CF4AC6}" dt="2026-07-13T16:38:55.210" v="5982"/>
        <pc:sldMkLst>
          <pc:docMk/>
          <pc:sldMk cId="3905706049" sldId="503"/>
        </pc:sldMkLst>
        <pc:spChg chg="add mod">
          <ac:chgData name="Esserman, Denise" userId="546acd40-ddc4-49fe-90e5-a03670580c2f" providerId="ADAL" clId="{9F092151-CADB-49AE-9BDE-F7B124CF4AC6}" dt="2026-07-13T16:10:54.915" v="5400" actId="20577"/>
          <ac:spMkLst>
            <pc:docMk/>
            <pc:sldMk cId="3905706049" sldId="503"/>
            <ac:spMk id="6" creationId="{C77019A7-D0AD-2D97-B318-05560F5A97E0}"/>
          </ac:spMkLst>
        </pc:spChg>
        <pc:picChg chg="add mod">
          <ac:chgData name="Esserman, Denise" userId="546acd40-ddc4-49fe-90e5-a03670580c2f" providerId="ADAL" clId="{9F092151-CADB-49AE-9BDE-F7B124CF4AC6}" dt="2026-07-13T15:48:57.864" v="5384" actId="1076"/>
          <ac:picMkLst>
            <pc:docMk/>
            <pc:sldMk cId="3905706049" sldId="503"/>
            <ac:picMk id="2050" creationId="{2BA2B50C-DE3D-D49E-4AA1-B2D53CC4C986}"/>
          </ac:picMkLst>
        </pc:picChg>
      </pc:sldChg>
      <pc:sldChg chg="modSp new mod">
        <pc:chgData name="Esserman, Denise" userId="546acd40-ddc4-49fe-90e5-a03670580c2f" providerId="ADAL" clId="{9F092151-CADB-49AE-9BDE-F7B124CF4AC6}" dt="2026-07-18T10:31:19.850" v="19783" actId="20577"/>
        <pc:sldMkLst>
          <pc:docMk/>
          <pc:sldMk cId="1866995197" sldId="504"/>
        </pc:sldMkLst>
        <pc:spChg chg="mod">
          <ac:chgData name="Esserman, Denise" userId="546acd40-ddc4-49fe-90e5-a03670580c2f" providerId="ADAL" clId="{9F092151-CADB-49AE-9BDE-F7B124CF4AC6}" dt="2026-07-13T16:35:51.195" v="5407" actId="20577"/>
          <ac:spMkLst>
            <pc:docMk/>
            <pc:sldMk cId="1866995197" sldId="504"/>
            <ac:spMk id="2" creationId="{064C759D-2670-1680-2493-1B3938E9FA59}"/>
          </ac:spMkLst>
        </pc:spChg>
        <pc:spChg chg="mod">
          <ac:chgData name="Esserman, Denise" userId="546acd40-ddc4-49fe-90e5-a03670580c2f" providerId="ADAL" clId="{9F092151-CADB-49AE-9BDE-F7B124CF4AC6}" dt="2026-07-18T10:31:19.850" v="19783" actId="20577"/>
          <ac:spMkLst>
            <pc:docMk/>
            <pc:sldMk cId="1866995197" sldId="504"/>
            <ac:spMk id="3" creationId="{4C1A47DD-0E79-61AD-2A12-E1637415131F}"/>
          </ac:spMkLst>
        </pc:spChg>
      </pc:sldChg>
      <pc:sldChg chg="addSp modSp new mod">
        <pc:chgData name="Esserman, Denise" userId="546acd40-ddc4-49fe-90e5-a03670580c2f" providerId="ADAL" clId="{9F092151-CADB-49AE-9BDE-F7B124CF4AC6}" dt="2026-07-13T17:14:11.478" v="6505" actId="20577"/>
        <pc:sldMkLst>
          <pc:docMk/>
          <pc:sldMk cId="3202682722" sldId="505"/>
        </pc:sldMkLst>
        <pc:spChg chg="mod">
          <ac:chgData name="Esserman, Denise" userId="546acd40-ddc4-49fe-90e5-a03670580c2f" providerId="ADAL" clId="{9F092151-CADB-49AE-9BDE-F7B124CF4AC6}" dt="2026-07-13T16:41:44.425" v="6011" actId="20577"/>
          <ac:spMkLst>
            <pc:docMk/>
            <pc:sldMk cId="3202682722" sldId="505"/>
            <ac:spMk id="2" creationId="{99CE11DA-360C-C66E-E48B-E07AC6E7A930}"/>
          </ac:spMkLst>
        </pc:spChg>
        <pc:spChg chg="mod">
          <ac:chgData name="Esserman, Denise" userId="546acd40-ddc4-49fe-90e5-a03670580c2f" providerId="ADAL" clId="{9F092151-CADB-49AE-9BDE-F7B124CF4AC6}" dt="2026-07-13T17:14:11.478" v="6505" actId="20577"/>
          <ac:spMkLst>
            <pc:docMk/>
            <pc:sldMk cId="3202682722" sldId="505"/>
            <ac:spMk id="3" creationId="{897DA4CA-5E8F-8822-F931-4F3B572093DE}"/>
          </ac:spMkLst>
        </pc:spChg>
        <pc:spChg chg="add mod">
          <ac:chgData name="Esserman, Denise" userId="546acd40-ddc4-49fe-90e5-a03670580c2f" providerId="ADAL" clId="{9F092151-CADB-49AE-9BDE-F7B124CF4AC6}" dt="2026-07-13T17:11:47.442" v="6067" actId="1076"/>
          <ac:spMkLst>
            <pc:docMk/>
            <pc:sldMk cId="3202682722" sldId="505"/>
            <ac:spMk id="4" creationId="{53A9EA25-F4F9-6FC0-62DF-60E188FE3C1E}"/>
          </ac:spMkLst>
        </pc:spChg>
      </pc:sldChg>
      <pc:sldChg chg="addSp delSp modSp new mod modClrScheme chgLayout">
        <pc:chgData name="Esserman, Denise" userId="546acd40-ddc4-49fe-90e5-a03670580c2f" providerId="ADAL" clId="{9F092151-CADB-49AE-9BDE-F7B124CF4AC6}" dt="2026-07-14T00:25:49.440" v="15070" actId="20577"/>
        <pc:sldMkLst>
          <pc:docMk/>
          <pc:sldMk cId="3249382798" sldId="506"/>
        </pc:sldMkLst>
        <pc:spChg chg="add mod">
          <ac:chgData name="Esserman, Denise" userId="546acd40-ddc4-49fe-90e5-a03670580c2f" providerId="ADAL" clId="{9F092151-CADB-49AE-9BDE-F7B124CF4AC6}" dt="2026-07-13T17:19:16.788" v="6735" actId="20577"/>
          <ac:spMkLst>
            <pc:docMk/>
            <pc:sldMk cId="3249382798" sldId="506"/>
            <ac:spMk id="2" creationId="{EBD3784C-02CB-F3BA-0DDC-F7DEDC4EA976}"/>
          </ac:spMkLst>
        </pc:spChg>
        <pc:spChg chg="add mod">
          <ac:chgData name="Esserman, Denise" userId="546acd40-ddc4-49fe-90e5-a03670580c2f" providerId="ADAL" clId="{9F092151-CADB-49AE-9BDE-F7B124CF4AC6}" dt="2026-07-14T00:25:49.440" v="15070" actId="20577"/>
          <ac:spMkLst>
            <pc:docMk/>
            <pc:sldMk cId="3249382798" sldId="506"/>
            <ac:spMk id="3" creationId="{CF2972C8-F643-D432-4D56-3A60E7DB89CA}"/>
          </ac:spMkLst>
        </pc:spChg>
        <pc:spChg chg="add mod">
          <ac:chgData name="Esserman, Denise" userId="546acd40-ddc4-49fe-90e5-a03670580c2f" providerId="ADAL" clId="{9F092151-CADB-49AE-9BDE-F7B124CF4AC6}" dt="2026-07-13T17:33:38.837" v="7234" actId="1076"/>
          <ac:spMkLst>
            <pc:docMk/>
            <pc:sldMk cId="3249382798" sldId="506"/>
            <ac:spMk id="7" creationId="{5E0D4500-FAD5-698C-6603-ECB838D1C27F}"/>
          </ac:spMkLst>
        </pc:spChg>
      </pc:sldChg>
      <pc:sldChg chg="addSp delSp modSp new mod ord">
        <pc:chgData name="Esserman, Denise" userId="546acd40-ddc4-49fe-90e5-a03670580c2f" providerId="ADAL" clId="{9F092151-CADB-49AE-9BDE-F7B124CF4AC6}" dt="2026-07-18T11:19:19.650" v="21822"/>
        <pc:sldMkLst>
          <pc:docMk/>
          <pc:sldMk cId="680182478" sldId="507"/>
        </pc:sldMkLst>
        <pc:spChg chg="mod">
          <ac:chgData name="Esserman, Denise" userId="546acd40-ddc4-49fe-90e5-a03670580c2f" providerId="ADAL" clId="{9F092151-CADB-49AE-9BDE-F7B124CF4AC6}" dt="2026-07-13T17:36:04.452" v="7513" actId="20577"/>
          <ac:spMkLst>
            <pc:docMk/>
            <pc:sldMk cId="680182478" sldId="507"/>
            <ac:spMk id="2" creationId="{01AE3D89-86AF-AC55-B1E1-E711E4BA4107}"/>
          </ac:spMkLst>
        </pc:spChg>
        <pc:spChg chg="mod">
          <ac:chgData name="Esserman, Denise" userId="546acd40-ddc4-49fe-90e5-a03670580c2f" providerId="ADAL" clId="{9F092151-CADB-49AE-9BDE-F7B124CF4AC6}" dt="2026-07-13T17:38:07.542" v="7856" actId="20577"/>
          <ac:spMkLst>
            <pc:docMk/>
            <pc:sldMk cId="680182478" sldId="507"/>
            <ac:spMk id="3" creationId="{669BC533-FD6C-064C-F841-87EA3E3EAACD}"/>
          </ac:spMkLst>
        </pc:spChg>
        <pc:spChg chg="add mod">
          <ac:chgData name="Esserman, Denise" userId="546acd40-ddc4-49fe-90e5-a03670580c2f" providerId="ADAL" clId="{9F092151-CADB-49AE-9BDE-F7B124CF4AC6}" dt="2026-07-13T17:35:44.275" v="7495" actId="1076"/>
          <ac:spMkLst>
            <pc:docMk/>
            <pc:sldMk cId="680182478" sldId="507"/>
            <ac:spMk id="5" creationId="{16509116-ECE5-784C-5BFC-45CF2F8A7F81}"/>
          </ac:spMkLst>
        </pc:spChg>
      </pc:sldChg>
      <pc:sldChg chg="addSp delSp modSp new mod modClrScheme chgLayout">
        <pc:chgData name="Esserman, Denise" userId="546acd40-ddc4-49fe-90e5-a03670580c2f" providerId="ADAL" clId="{9F092151-CADB-49AE-9BDE-F7B124CF4AC6}" dt="2026-07-13T21:32:02.949" v="12718" actId="20577"/>
        <pc:sldMkLst>
          <pc:docMk/>
          <pc:sldMk cId="1711916590" sldId="508"/>
        </pc:sldMkLst>
        <pc:spChg chg="add mod ord">
          <ac:chgData name="Esserman, Denise" userId="546acd40-ddc4-49fe-90e5-a03670580c2f" providerId="ADAL" clId="{9F092151-CADB-49AE-9BDE-F7B124CF4AC6}" dt="2026-07-13T17:56:28.894" v="8126" actId="700"/>
          <ac:spMkLst>
            <pc:docMk/>
            <pc:sldMk cId="1711916590" sldId="508"/>
            <ac:spMk id="5" creationId="{0B8E4BE7-01E4-1ED9-BAAE-CF390E4B9469}"/>
          </ac:spMkLst>
        </pc:spChg>
        <pc:spChg chg="add mod ord">
          <ac:chgData name="Esserman, Denise" userId="546acd40-ddc4-49fe-90e5-a03670580c2f" providerId="ADAL" clId="{9F092151-CADB-49AE-9BDE-F7B124CF4AC6}" dt="2026-07-13T21:32:02.949" v="12718" actId="20577"/>
          <ac:spMkLst>
            <pc:docMk/>
            <pc:sldMk cId="1711916590" sldId="508"/>
            <ac:spMk id="6" creationId="{F5709F7D-2BC0-DE71-569F-F708D072A28A}"/>
          </ac:spMkLst>
        </pc:spChg>
        <pc:spChg chg="add mod">
          <ac:chgData name="Esserman, Denise" userId="546acd40-ddc4-49fe-90e5-a03670580c2f" providerId="ADAL" clId="{9F092151-CADB-49AE-9BDE-F7B124CF4AC6}" dt="2026-07-13T17:54:40.642" v="7964" actId="20577"/>
          <ac:spMkLst>
            <pc:docMk/>
            <pc:sldMk cId="1711916590" sldId="508"/>
            <ac:spMk id="7" creationId="{E86ABFD2-D570-0E29-4899-66F673BDD419}"/>
          </ac:spMkLst>
        </pc:spChg>
        <pc:picChg chg="add mod">
          <ac:chgData name="Esserman, Denise" userId="546acd40-ddc4-49fe-90e5-a03670580c2f" providerId="ADAL" clId="{9F092151-CADB-49AE-9BDE-F7B124CF4AC6}" dt="2026-07-13T17:56:31.644" v="8127" actId="1076"/>
          <ac:picMkLst>
            <pc:docMk/>
            <pc:sldMk cId="1711916590" sldId="508"/>
            <ac:picMk id="9" creationId="{CF514D58-EFD6-7FC3-7FB9-81E3DC5160DC}"/>
          </ac:picMkLst>
        </pc:picChg>
        <pc:picChg chg="add mod">
          <ac:chgData name="Esserman, Denise" userId="546acd40-ddc4-49fe-90e5-a03670580c2f" providerId="ADAL" clId="{9F092151-CADB-49AE-9BDE-F7B124CF4AC6}" dt="2026-07-13T18:37:03.209" v="8389" actId="1076"/>
          <ac:picMkLst>
            <pc:docMk/>
            <pc:sldMk cId="1711916590" sldId="508"/>
            <ac:picMk id="11" creationId="{F10A9A01-12FC-E7BB-1A06-C423F1B59F94}"/>
          </ac:picMkLst>
        </pc:picChg>
        <pc:picChg chg="add mod">
          <ac:chgData name="Esserman, Denise" userId="546acd40-ddc4-49fe-90e5-a03670580c2f" providerId="ADAL" clId="{9F092151-CADB-49AE-9BDE-F7B124CF4AC6}" dt="2026-07-13T18:37:26.592" v="8416" actId="14100"/>
          <ac:picMkLst>
            <pc:docMk/>
            <pc:sldMk cId="1711916590" sldId="508"/>
            <ac:picMk id="14" creationId="{76342634-8A56-C45C-8138-E36A0C1061E4}"/>
          </ac:picMkLst>
        </pc:picChg>
      </pc:sldChg>
      <pc:sldChg chg="addSp modSp new mod ord">
        <pc:chgData name="Esserman, Denise" userId="546acd40-ddc4-49fe-90e5-a03670580c2f" providerId="ADAL" clId="{9F092151-CADB-49AE-9BDE-F7B124CF4AC6}" dt="2026-07-13T19:37:09.892" v="10804"/>
        <pc:sldMkLst>
          <pc:docMk/>
          <pc:sldMk cId="4278093077" sldId="509"/>
        </pc:sldMkLst>
        <pc:spChg chg="mod">
          <ac:chgData name="Esserman, Denise" userId="546acd40-ddc4-49fe-90e5-a03670580c2f" providerId="ADAL" clId="{9F092151-CADB-49AE-9BDE-F7B124CF4AC6}" dt="2026-07-13T18:41:00.375" v="8675" actId="20577"/>
          <ac:spMkLst>
            <pc:docMk/>
            <pc:sldMk cId="4278093077" sldId="509"/>
            <ac:spMk id="2" creationId="{D1A627B9-DA98-01AC-0904-9FFDE66B014B}"/>
          </ac:spMkLst>
        </pc:spChg>
        <pc:spChg chg="mod">
          <ac:chgData name="Esserman, Denise" userId="546acd40-ddc4-49fe-90e5-a03670580c2f" providerId="ADAL" clId="{9F092151-CADB-49AE-9BDE-F7B124CF4AC6}" dt="2026-07-13T19:07:26.878" v="9605" actId="20577"/>
          <ac:spMkLst>
            <pc:docMk/>
            <pc:sldMk cId="4278093077" sldId="509"/>
            <ac:spMk id="3" creationId="{409FA3BA-5B9E-B276-1733-DB378A44F465}"/>
          </ac:spMkLst>
        </pc:spChg>
        <pc:spChg chg="add mod">
          <ac:chgData name="Esserman, Denise" userId="546acd40-ddc4-49fe-90e5-a03670580c2f" providerId="ADAL" clId="{9F092151-CADB-49AE-9BDE-F7B124CF4AC6}" dt="2026-07-13T18:40:34.348" v="8572" actId="14100"/>
          <ac:spMkLst>
            <pc:docMk/>
            <pc:sldMk cId="4278093077" sldId="509"/>
            <ac:spMk id="5" creationId="{0E36776F-6C3E-ECCC-FC6A-38F018C4A58C}"/>
          </ac:spMkLst>
        </pc:spChg>
      </pc:sldChg>
      <pc:sldChg chg="addSp delSp modSp new mod modClrScheme chgLayout">
        <pc:chgData name="Esserman, Denise" userId="546acd40-ddc4-49fe-90e5-a03670580c2f" providerId="ADAL" clId="{9F092151-CADB-49AE-9BDE-F7B124CF4AC6}" dt="2026-07-13T19:31:59.613" v="10737" actId="20577"/>
        <pc:sldMkLst>
          <pc:docMk/>
          <pc:sldMk cId="3480755102" sldId="510"/>
        </pc:sldMkLst>
        <pc:spChg chg="add mod ord">
          <ac:chgData name="Esserman, Denise" userId="546acd40-ddc4-49fe-90e5-a03670580c2f" providerId="ADAL" clId="{9F092151-CADB-49AE-9BDE-F7B124CF4AC6}" dt="2026-07-13T19:27:31.478" v="10519" actId="20577"/>
          <ac:spMkLst>
            <pc:docMk/>
            <pc:sldMk cId="3480755102" sldId="510"/>
            <ac:spMk id="5" creationId="{33AEDCC6-4A00-562E-CC03-2A084FAE89BF}"/>
          </ac:spMkLst>
        </pc:spChg>
        <pc:spChg chg="add mod ord">
          <ac:chgData name="Esserman, Denise" userId="546acd40-ddc4-49fe-90e5-a03670580c2f" providerId="ADAL" clId="{9F092151-CADB-49AE-9BDE-F7B124CF4AC6}" dt="2026-07-13T19:31:59.613" v="10737" actId="20577"/>
          <ac:spMkLst>
            <pc:docMk/>
            <pc:sldMk cId="3480755102" sldId="510"/>
            <ac:spMk id="6" creationId="{8935D022-DF5E-BD09-4F0E-2585B1342C93}"/>
          </ac:spMkLst>
        </pc:spChg>
        <pc:spChg chg="add mod">
          <ac:chgData name="Esserman, Denise" userId="546acd40-ddc4-49fe-90e5-a03670580c2f" providerId="ADAL" clId="{9F092151-CADB-49AE-9BDE-F7B124CF4AC6}" dt="2026-07-13T19:13:03.069" v="9693" actId="20577"/>
          <ac:spMkLst>
            <pc:docMk/>
            <pc:sldMk cId="3480755102" sldId="510"/>
            <ac:spMk id="7" creationId="{05C8CD12-032C-E72F-89B5-2A16878E461F}"/>
          </ac:spMkLst>
        </pc:spChg>
      </pc:sldChg>
      <pc:sldChg chg="addSp delSp modSp new mod">
        <pc:chgData name="Esserman, Denise" userId="546acd40-ddc4-49fe-90e5-a03670580c2f" providerId="ADAL" clId="{9F092151-CADB-49AE-9BDE-F7B124CF4AC6}" dt="2026-07-13T19:36:42.042" v="10801" actId="1076"/>
        <pc:sldMkLst>
          <pc:docMk/>
          <pc:sldMk cId="2602181252" sldId="511"/>
        </pc:sldMkLst>
        <pc:spChg chg="mod">
          <ac:chgData name="Esserman, Denise" userId="546acd40-ddc4-49fe-90e5-a03670580c2f" providerId="ADAL" clId="{9F092151-CADB-49AE-9BDE-F7B124CF4AC6}" dt="2026-07-13T19:34:53.358" v="10762" actId="20577"/>
          <ac:spMkLst>
            <pc:docMk/>
            <pc:sldMk cId="2602181252" sldId="511"/>
            <ac:spMk id="2" creationId="{3FB837B5-BBC7-123A-73BB-9D49A1628DE6}"/>
          </ac:spMkLst>
        </pc:spChg>
        <pc:spChg chg="add mod">
          <ac:chgData name="Esserman, Denise" userId="546acd40-ddc4-49fe-90e5-a03670580c2f" providerId="ADAL" clId="{9F092151-CADB-49AE-9BDE-F7B124CF4AC6}" dt="2026-07-13T19:36:14.625" v="10794" actId="1076"/>
          <ac:spMkLst>
            <pc:docMk/>
            <pc:sldMk cId="2602181252" sldId="511"/>
            <ac:spMk id="6" creationId="{3FC2F9D0-BEE8-1E21-FE0D-C15B64064D87}"/>
          </ac:spMkLst>
        </pc:spChg>
        <pc:spChg chg="add mod">
          <ac:chgData name="Esserman, Denise" userId="546acd40-ddc4-49fe-90e5-a03670580c2f" providerId="ADAL" clId="{9F092151-CADB-49AE-9BDE-F7B124CF4AC6}" dt="2026-07-13T19:36:21.008" v="10795" actId="478"/>
          <ac:spMkLst>
            <pc:docMk/>
            <pc:sldMk cId="2602181252" sldId="511"/>
            <ac:spMk id="8" creationId="{D1E954B0-6A7A-8826-D32C-1A8E38F7F48B}"/>
          </ac:spMkLst>
        </pc:spChg>
        <pc:picChg chg="add mod">
          <ac:chgData name="Esserman, Denise" userId="546acd40-ddc4-49fe-90e5-a03670580c2f" providerId="ADAL" clId="{9F092151-CADB-49AE-9BDE-F7B124CF4AC6}" dt="2026-07-13T19:36:42.042" v="10801" actId="1076"/>
          <ac:picMkLst>
            <pc:docMk/>
            <pc:sldMk cId="2602181252" sldId="511"/>
            <ac:picMk id="10" creationId="{15AFE540-5F44-5671-8FFB-ECD4588ACC0A}"/>
          </ac:picMkLst>
        </pc:picChg>
      </pc:sldChg>
      <pc:sldChg chg="modSp new mod">
        <pc:chgData name="Esserman, Denise" userId="546acd40-ddc4-49fe-90e5-a03670580c2f" providerId="ADAL" clId="{9F092151-CADB-49AE-9BDE-F7B124CF4AC6}" dt="2026-07-14T01:05:32.442" v="17309" actId="20577"/>
        <pc:sldMkLst>
          <pc:docMk/>
          <pc:sldMk cId="37837562" sldId="512"/>
        </pc:sldMkLst>
        <pc:spChg chg="mod">
          <ac:chgData name="Esserman, Denise" userId="546acd40-ddc4-49fe-90e5-a03670580c2f" providerId="ADAL" clId="{9F092151-CADB-49AE-9BDE-F7B124CF4AC6}" dt="2026-07-13T20:01:31.598" v="10817" actId="20577"/>
          <ac:spMkLst>
            <pc:docMk/>
            <pc:sldMk cId="37837562" sldId="512"/>
            <ac:spMk id="2" creationId="{970BF00E-994D-4E51-22C5-B9FC73FA8440}"/>
          </ac:spMkLst>
        </pc:spChg>
        <pc:spChg chg="mod">
          <ac:chgData name="Esserman, Denise" userId="546acd40-ddc4-49fe-90e5-a03670580c2f" providerId="ADAL" clId="{9F092151-CADB-49AE-9BDE-F7B124CF4AC6}" dt="2026-07-14T01:05:32.442" v="17309" actId="20577"/>
          <ac:spMkLst>
            <pc:docMk/>
            <pc:sldMk cId="37837562" sldId="512"/>
            <ac:spMk id="3" creationId="{858503BE-9A2D-8ED4-5A0F-5CC58FC1B5AA}"/>
          </ac:spMkLst>
        </pc:spChg>
      </pc:sldChg>
      <pc:sldChg chg="addSp modSp new mod">
        <pc:chgData name="Esserman, Denise" userId="546acd40-ddc4-49fe-90e5-a03670580c2f" providerId="ADAL" clId="{9F092151-CADB-49AE-9BDE-F7B124CF4AC6}" dt="2026-07-13T23:56:48.589" v="13870" actId="20577"/>
        <pc:sldMkLst>
          <pc:docMk/>
          <pc:sldMk cId="1880252520" sldId="513"/>
        </pc:sldMkLst>
        <pc:spChg chg="mod">
          <ac:chgData name="Esserman, Denise" userId="546acd40-ddc4-49fe-90e5-a03670580c2f" providerId="ADAL" clId="{9F092151-CADB-49AE-9BDE-F7B124CF4AC6}" dt="2026-07-13T23:54:06.695" v="13437" actId="20577"/>
          <ac:spMkLst>
            <pc:docMk/>
            <pc:sldMk cId="1880252520" sldId="513"/>
            <ac:spMk id="2" creationId="{CB63F8E3-3C00-028C-7788-80E6D6B95408}"/>
          </ac:spMkLst>
        </pc:spChg>
        <pc:spChg chg="mod">
          <ac:chgData name="Esserman, Denise" userId="546acd40-ddc4-49fe-90e5-a03670580c2f" providerId="ADAL" clId="{9F092151-CADB-49AE-9BDE-F7B124CF4AC6}" dt="2026-07-13T23:56:48.589" v="13870" actId="20577"/>
          <ac:spMkLst>
            <pc:docMk/>
            <pc:sldMk cId="1880252520" sldId="513"/>
            <ac:spMk id="3" creationId="{E50D3CFC-7A67-D191-3695-E478C02A2BD2}"/>
          </ac:spMkLst>
        </pc:spChg>
        <pc:spChg chg="add mod">
          <ac:chgData name="Esserman, Denise" userId="546acd40-ddc4-49fe-90e5-a03670580c2f" providerId="ADAL" clId="{9F092151-CADB-49AE-9BDE-F7B124CF4AC6}" dt="2026-07-13T23:54:48.573" v="13445" actId="20577"/>
          <ac:spMkLst>
            <pc:docMk/>
            <pc:sldMk cId="1880252520" sldId="513"/>
            <ac:spMk id="4" creationId="{AEDFEE1D-BDAF-6463-5BE7-AE6A1B919596}"/>
          </ac:spMkLst>
        </pc:spChg>
      </pc:sldChg>
      <pc:sldChg chg="addSp delSp modSp new mod ord modClrScheme chgLayout modNotesTx">
        <pc:chgData name="Esserman, Denise" userId="546acd40-ddc4-49fe-90e5-a03670580c2f" providerId="ADAL" clId="{9F092151-CADB-49AE-9BDE-F7B124CF4AC6}" dt="2026-07-15T13:47:42.350" v="19447" actId="20577"/>
        <pc:sldMkLst>
          <pc:docMk/>
          <pc:sldMk cId="605184976" sldId="514"/>
        </pc:sldMkLst>
        <pc:spChg chg="add mod">
          <ac:chgData name="Esserman, Denise" userId="546acd40-ddc4-49fe-90e5-a03670580c2f" providerId="ADAL" clId="{9F092151-CADB-49AE-9BDE-F7B124CF4AC6}" dt="2026-07-13T20:16:13.923" v="11504" actId="1076"/>
          <ac:spMkLst>
            <pc:docMk/>
            <pc:sldMk cId="605184976" sldId="514"/>
            <ac:spMk id="5" creationId="{F7F17EB3-522F-79AB-128B-15BE2CC25AD7}"/>
          </ac:spMkLst>
        </pc:spChg>
        <pc:spChg chg="add mod">
          <ac:chgData name="Esserman, Denise" userId="546acd40-ddc4-49fe-90e5-a03670580c2f" providerId="ADAL" clId="{9F092151-CADB-49AE-9BDE-F7B124CF4AC6}" dt="2026-07-13T21:35:28.226" v="12834" actId="20577"/>
          <ac:spMkLst>
            <pc:docMk/>
            <pc:sldMk cId="605184976" sldId="514"/>
            <ac:spMk id="8" creationId="{0DFA8A3A-6739-E3BC-CDE6-C0BBEAB0E2F5}"/>
          </ac:spMkLst>
        </pc:spChg>
        <pc:picChg chg="add mod">
          <ac:chgData name="Esserman, Denise" userId="546acd40-ddc4-49fe-90e5-a03670580c2f" providerId="ADAL" clId="{9F092151-CADB-49AE-9BDE-F7B124CF4AC6}" dt="2026-07-13T20:18:59.025" v="11510" actId="1076"/>
          <ac:picMkLst>
            <pc:docMk/>
            <pc:sldMk cId="605184976" sldId="514"/>
            <ac:picMk id="7" creationId="{DE8148BB-A910-EA34-D52E-40E53F972146}"/>
          </ac:picMkLst>
        </pc:picChg>
      </pc:sldChg>
      <pc:sldChg chg="modSp add mod ord">
        <pc:chgData name="Esserman, Denise" userId="546acd40-ddc4-49fe-90e5-a03670580c2f" providerId="ADAL" clId="{9F092151-CADB-49AE-9BDE-F7B124CF4AC6}" dt="2026-07-14T00:33:11.249" v="15843" actId="20577"/>
        <pc:sldMkLst>
          <pc:docMk/>
          <pc:sldMk cId="3373248883" sldId="516"/>
        </pc:sldMkLst>
        <pc:spChg chg="mod">
          <ac:chgData name="Esserman, Denise" userId="546acd40-ddc4-49fe-90e5-a03670580c2f" providerId="ADAL" clId="{9F092151-CADB-49AE-9BDE-F7B124CF4AC6}" dt="2026-07-14T00:33:11.249" v="15843" actId="20577"/>
          <ac:spMkLst>
            <pc:docMk/>
            <pc:sldMk cId="3373248883" sldId="516"/>
            <ac:spMk id="6" creationId="{50B83E40-DAB8-3F25-65E2-9AB9A92CD328}"/>
          </ac:spMkLst>
        </pc:spChg>
      </pc:sldChg>
      <pc:sldChg chg="modSp new mod">
        <pc:chgData name="Esserman, Denise" userId="546acd40-ddc4-49fe-90e5-a03670580c2f" providerId="ADAL" clId="{9F092151-CADB-49AE-9BDE-F7B124CF4AC6}" dt="2026-07-13T21:24:18.965" v="12706" actId="20577"/>
        <pc:sldMkLst>
          <pc:docMk/>
          <pc:sldMk cId="3350427842" sldId="517"/>
        </pc:sldMkLst>
        <pc:spChg chg="mod">
          <ac:chgData name="Esserman, Denise" userId="546acd40-ddc4-49fe-90e5-a03670580c2f" providerId="ADAL" clId="{9F092151-CADB-49AE-9BDE-F7B124CF4AC6}" dt="2026-07-13T21:20:39.859" v="12255" actId="20577"/>
          <ac:spMkLst>
            <pc:docMk/>
            <pc:sldMk cId="3350427842" sldId="517"/>
            <ac:spMk id="2" creationId="{203A741F-4719-E09C-77E7-7A9682A81C3F}"/>
          </ac:spMkLst>
        </pc:spChg>
        <pc:spChg chg="mod">
          <ac:chgData name="Esserman, Denise" userId="546acd40-ddc4-49fe-90e5-a03670580c2f" providerId="ADAL" clId="{9F092151-CADB-49AE-9BDE-F7B124CF4AC6}" dt="2026-07-13T21:24:18.965" v="12706" actId="20577"/>
          <ac:spMkLst>
            <pc:docMk/>
            <pc:sldMk cId="3350427842" sldId="517"/>
            <ac:spMk id="3" creationId="{54829831-BB41-D850-0962-05B5858204BC}"/>
          </ac:spMkLst>
        </pc:spChg>
      </pc:sldChg>
      <pc:sldChg chg="modSp new mod">
        <pc:chgData name="Esserman, Denise" userId="546acd40-ddc4-49fe-90e5-a03670580c2f" providerId="ADAL" clId="{9F092151-CADB-49AE-9BDE-F7B124CF4AC6}" dt="2026-07-13T21:40:08.661" v="13102" actId="20577"/>
        <pc:sldMkLst>
          <pc:docMk/>
          <pc:sldMk cId="228334576" sldId="518"/>
        </pc:sldMkLst>
        <pc:spChg chg="mod">
          <ac:chgData name="Esserman, Denise" userId="546acd40-ddc4-49fe-90e5-a03670580c2f" providerId="ADAL" clId="{9F092151-CADB-49AE-9BDE-F7B124CF4AC6}" dt="2026-07-13T20:58:43.156" v="12111" actId="20577"/>
          <ac:spMkLst>
            <pc:docMk/>
            <pc:sldMk cId="228334576" sldId="518"/>
            <ac:spMk id="2" creationId="{2141036D-667E-6907-718F-4B39AE8BFD26}"/>
          </ac:spMkLst>
        </pc:spChg>
        <pc:spChg chg="mod">
          <ac:chgData name="Esserman, Denise" userId="546acd40-ddc4-49fe-90e5-a03670580c2f" providerId="ADAL" clId="{9F092151-CADB-49AE-9BDE-F7B124CF4AC6}" dt="2026-07-13T21:40:08.661" v="13102" actId="20577"/>
          <ac:spMkLst>
            <pc:docMk/>
            <pc:sldMk cId="228334576" sldId="518"/>
            <ac:spMk id="3" creationId="{9B6E13E3-DAC9-2C6B-452E-8D75DB7695F6}"/>
          </ac:spMkLst>
        </pc:spChg>
      </pc:sldChg>
      <pc:sldChg chg="addSp delSp modSp new mod">
        <pc:chgData name="Esserman, Denise" userId="546acd40-ddc4-49fe-90e5-a03670580c2f" providerId="ADAL" clId="{9F092151-CADB-49AE-9BDE-F7B124CF4AC6}" dt="2026-07-13T21:27:48.332" v="12715" actId="14100"/>
        <pc:sldMkLst>
          <pc:docMk/>
          <pc:sldMk cId="2495978410" sldId="520"/>
        </pc:sldMkLst>
        <pc:picChg chg="add mod ord">
          <ac:chgData name="Esserman, Denise" userId="546acd40-ddc4-49fe-90e5-a03670580c2f" providerId="ADAL" clId="{9F092151-CADB-49AE-9BDE-F7B124CF4AC6}" dt="2026-07-13T21:27:48.332" v="12715" actId="14100"/>
          <ac:picMkLst>
            <pc:docMk/>
            <pc:sldMk cId="2495978410" sldId="520"/>
            <ac:picMk id="7" creationId="{6134A807-A5A5-4D40-1F67-711AF76B8207}"/>
          </ac:picMkLst>
        </pc:picChg>
      </pc:sldChg>
      <pc:sldChg chg="addSp delSp modSp new mod modClrScheme chgLayout">
        <pc:chgData name="Esserman, Denise" userId="546acd40-ddc4-49fe-90e5-a03670580c2f" providerId="ADAL" clId="{9F092151-CADB-49AE-9BDE-F7B124CF4AC6}" dt="2026-07-15T13:49:12.962" v="19595" actId="255"/>
        <pc:sldMkLst>
          <pc:docMk/>
          <pc:sldMk cId="1836336498" sldId="523"/>
        </pc:sldMkLst>
        <pc:spChg chg="add mod">
          <ac:chgData name="Esserman, Denise" userId="546acd40-ddc4-49fe-90e5-a03670580c2f" providerId="ADAL" clId="{9F092151-CADB-49AE-9BDE-F7B124CF4AC6}" dt="2026-07-15T13:49:12.962" v="19595" actId="255"/>
          <ac:spMkLst>
            <pc:docMk/>
            <pc:sldMk cId="1836336498" sldId="523"/>
            <ac:spMk id="2" creationId="{A98909FC-2E31-FFB9-671C-AFAAD5DDD9E3}"/>
          </ac:spMkLst>
        </pc:spChg>
        <pc:spChg chg="add mod ord">
          <ac:chgData name="Esserman, Denise" userId="546acd40-ddc4-49fe-90e5-a03670580c2f" providerId="ADAL" clId="{9F092151-CADB-49AE-9BDE-F7B124CF4AC6}" dt="2026-07-14T00:10:56.598" v="14573" actId="20577"/>
          <ac:spMkLst>
            <pc:docMk/>
            <pc:sldMk cId="1836336498" sldId="523"/>
            <ac:spMk id="5" creationId="{D605400C-F6B3-7693-D43A-044768DC17C2}"/>
          </ac:spMkLst>
        </pc:spChg>
        <pc:spChg chg="add mod">
          <ac:chgData name="Esserman, Denise" userId="546acd40-ddc4-49fe-90e5-a03670580c2f" providerId="ADAL" clId="{9F092151-CADB-49AE-9BDE-F7B124CF4AC6}" dt="2026-07-14T00:12:03.559" v="14630"/>
          <ac:spMkLst>
            <pc:docMk/>
            <pc:sldMk cId="1836336498" sldId="523"/>
            <ac:spMk id="10" creationId="{E48BF42A-FC5F-B016-D2A9-3003712D7671}"/>
          </ac:spMkLst>
        </pc:spChg>
        <pc:spChg chg="add mod">
          <ac:chgData name="Esserman, Denise" userId="546acd40-ddc4-49fe-90e5-a03670580c2f" providerId="ADAL" clId="{9F092151-CADB-49AE-9BDE-F7B124CF4AC6}" dt="2026-07-14T00:16:07.892" v="14948" actId="1076"/>
          <ac:spMkLst>
            <pc:docMk/>
            <pc:sldMk cId="1836336498" sldId="523"/>
            <ac:spMk id="12" creationId="{A092E156-2565-1F4B-19F2-8DF0394BDB3E}"/>
          </ac:spMkLst>
        </pc:spChg>
        <pc:graphicFrameChg chg="add mod ord modGraphic">
          <ac:chgData name="Esserman, Denise" userId="546acd40-ddc4-49fe-90e5-a03670580c2f" providerId="ADAL" clId="{9F092151-CADB-49AE-9BDE-F7B124CF4AC6}" dt="2026-07-14T01:17:08.092" v="17879" actId="13926"/>
          <ac:graphicFrameMkLst>
            <pc:docMk/>
            <pc:sldMk cId="1836336498" sldId="523"/>
            <ac:graphicFrameMk id="9" creationId="{293BA57E-0E3D-0B5D-DAB3-86EF25B080F6}"/>
          </ac:graphicFrameMkLst>
        </pc:graphicFrameChg>
      </pc:sldChg>
      <pc:sldChg chg="modSp new mod">
        <pc:chgData name="Esserman, Denise" userId="546acd40-ddc4-49fe-90e5-a03670580c2f" providerId="ADAL" clId="{9F092151-CADB-49AE-9BDE-F7B124CF4AC6}" dt="2026-07-14T01:21:54.421" v="18119" actId="20577"/>
        <pc:sldMkLst>
          <pc:docMk/>
          <pc:sldMk cId="2594783586" sldId="524"/>
        </pc:sldMkLst>
        <pc:spChg chg="mod">
          <ac:chgData name="Esserman, Denise" userId="546acd40-ddc4-49fe-90e5-a03670580c2f" providerId="ADAL" clId="{9F092151-CADB-49AE-9BDE-F7B124CF4AC6}" dt="2026-07-14T00:32:51.999" v="15842" actId="20577"/>
          <ac:spMkLst>
            <pc:docMk/>
            <pc:sldMk cId="2594783586" sldId="524"/>
            <ac:spMk id="2" creationId="{966B2A57-FF2A-5DB8-A2DD-8AFDD7B71017}"/>
          </ac:spMkLst>
        </pc:spChg>
        <pc:spChg chg="mod">
          <ac:chgData name="Esserman, Denise" userId="546acd40-ddc4-49fe-90e5-a03670580c2f" providerId="ADAL" clId="{9F092151-CADB-49AE-9BDE-F7B124CF4AC6}" dt="2026-07-14T01:21:54.421" v="18119" actId="20577"/>
          <ac:spMkLst>
            <pc:docMk/>
            <pc:sldMk cId="2594783586" sldId="524"/>
            <ac:spMk id="3" creationId="{6EA5B969-A837-F382-5559-02A90F530764}"/>
          </ac:spMkLst>
        </pc:spChg>
      </pc:sldChg>
      <pc:sldChg chg="addSp delSp modSp new mod modClrScheme chgLayout">
        <pc:chgData name="Esserman, Denise" userId="546acd40-ddc4-49fe-90e5-a03670580c2f" providerId="ADAL" clId="{9F092151-CADB-49AE-9BDE-F7B124CF4AC6}" dt="2026-07-18T12:01:39.840" v="22359" actId="20577"/>
        <pc:sldMkLst>
          <pc:docMk/>
          <pc:sldMk cId="3665978130" sldId="525"/>
        </pc:sldMkLst>
        <pc:spChg chg="add mod">
          <ac:chgData name="Esserman, Denise" userId="546acd40-ddc4-49fe-90e5-a03670580c2f" providerId="ADAL" clId="{9F092151-CADB-49AE-9BDE-F7B124CF4AC6}" dt="2026-07-18T12:01:15.016" v="22254" actId="13926"/>
          <ac:spMkLst>
            <pc:docMk/>
            <pc:sldMk cId="3665978130" sldId="525"/>
            <ac:spMk id="4" creationId="{350691F3-149D-B0CB-AF91-D0179D3652EC}"/>
          </ac:spMkLst>
        </pc:spChg>
        <pc:spChg chg="add mod">
          <ac:chgData name="Esserman, Denise" userId="546acd40-ddc4-49fe-90e5-a03670580c2f" providerId="ADAL" clId="{9F092151-CADB-49AE-9BDE-F7B124CF4AC6}" dt="2026-07-18T12:01:39.840" v="22359" actId="20577"/>
          <ac:spMkLst>
            <pc:docMk/>
            <pc:sldMk cId="3665978130" sldId="525"/>
            <ac:spMk id="5" creationId="{B7FE6AA0-CFF7-6D20-198C-0D766A862635}"/>
          </ac:spMkLst>
        </pc:spChg>
      </pc:sldChg>
      <pc:sldChg chg="modSp new mod">
        <pc:chgData name="Esserman, Denise" userId="546acd40-ddc4-49fe-90e5-a03670580c2f" providerId="ADAL" clId="{9F092151-CADB-49AE-9BDE-F7B124CF4AC6}" dt="2026-07-14T00:59:52.510" v="17123" actId="20577"/>
        <pc:sldMkLst>
          <pc:docMk/>
          <pc:sldMk cId="1732886708" sldId="526"/>
        </pc:sldMkLst>
        <pc:spChg chg="mod">
          <ac:chgData name="Esserman, Denise" userId="546acd40-ddc4-49fe-90e5-a03670580c2f" providerId="ADAL" clId="{9F092151-CADB-49AE-9BDE-F7B124CF4AC6}" dt="2026-07-14T00:57:42.306" v="16829" actId="20577"/>
          <ac:spMkLst>
            <pc:docMk/>
            <pc:sldMk cId="1732886708" sldId="526"/>
            <ac:spMk id="2" creationId="{E08409A4-0FDA-0B57-C683-2014F578E6C4}"/>
          </ac:spMkLst>
        </pc:spChg>
        <pc:spChg chg="mod">
          <ac:chgData name="Esserman, Denise" userId="546acd40-ddc4-49fe-90e5-a03670580c2f" providerId="ADAL" clId="{9F092151-CADB-49AE-9BDE-F7B124CF4AC6}" dt="2026-07-14T00:59:52.510" v="17123" actId="20577"/>
          <ac:spMkLst>
            <pc:docMk/>
            <pc:sldMk cId="1732886708" sldId="526"/>
            <ac:spMk id="3" creationId="{373BD2D6-FE5B-F936-7679-13260DB1755D}"/>
          </ac:spMkLst>
        </pc:spChg>
      </pc:sldChg>
      <pc:sldChg chg="modSp new mod">
        <pc:chgData name="Esserman, Denise" userId="546acd40-ddc4-49fe-90e5-a03670580c2f" providerId="ADAL" clId="{9F092151-CADB-49AE-9BDE-F7B124CF4AC6}" dt="2026-07-18T11:51:42.992" v="22141" actId="20577"/>
        <pc:sldMkLst>
          <pc:docMk/>
          <pc:sldMk cId="2645408225" sldId="527"/>
        </pc:sldMkLst>
        <pc:spChg chg="mod">
          <ac:chgData name="Esserman, Denise" userId="546acd40-ddc4-49fe-90e5-a03670580c2f" providerId="ADAL" clId="{9F092151-CADB-49AE-9BDE-F7B124CF4AC6}" dt="2026-07-14T01:00:26.728" v="17146" actId="20577"/>
          <ac:spMkLst>
            <pc:docMk/>
            <pc:sldMk cId="2645408225" sldId="527"/>
            <ac:spMk id="2" creationId="{833C1601-8888-D489-093D-8EFFC78C04BD}"/>
          </ac:spMkLst>
        </pc:spChg>
        <pc:spChg chg="mod">
          <ac:chgData name="Esserman, Denise" userId="546acd40-ddc4-49fe-90e5-a03670580c2f" providerId="ADAL" clId="{9F092151-CADB-49AE-9BDE-F7B124CF4AC6}" dt="2026-07-18T11:51:42.992" v="22141" actId="20577"/>
          <ac:spMkLst>
            <pc:docMk/>
            <pc:sldMk cId="2645408225" sldId="527"/>
            <ac:spMk id="3" creationId="{67F111B8-B4A7-FE1C-A53A-E99A5787E82E}"/>
          </ac:spMkLst>
        </pc:spChg>
      </pc:sldChg>
      <pc:sldChg chg="addSp delSp modSp new mod">
        <pc:chgData name="Esserman, Denise" userId="546acd40-ddc4-49fe-90e5-a03670580c2f" providerId="ADAL" clId="{9F092151-CADB-49AE-9BDE-F7B124CF4AC6}" dt="2026-07-18T11:57:33.833" v="22175" actId="20577"/>
        <pc:sldMkLst>
          <pc:docMk/>
          <pc:sldMk cId="2478947968" sldId="528"/>
        </pc:sldMkLst>
        <pc:spChg chg="mod">
          <ac:chgData name="Esserman, Denise" userId="546acd40-ddc4-49fe-90e5-a03670580c2f" providerId="ADAL" clId="{9F092151-CADB-49AE-9BDE-F7B124CF4AC6}" dt="2026-07-14T01:09:17.532" v="17647" actId="20577"/>
          <ac:spMkLst>
            <pc:docMk/>
            <pc:sldMk cId="2478947968" sldId="528"/>
            <ac:spMk id="2" creationId="{E828027D-5ED7-9F7F-2674-A864096352CC}"/>
          </ac:spMkLst>
        </pc:spChg>
        <pc:spChg chg="add mod">
          <ac:chgData name="Esserman, Denise" userId="546acd40-ddc4-49fe-90e5-a03670580c2f" providerId="ADAL" clId="{9F092151-CADB-49AE-9BDE-F7B124CF4AC6}" dt="2026-07-18T11:57:33.833" v="22175" actId="20577"/>
          <ac:spMkLst>
            <pc:docMk/>
            <pc:sldMk cId="2478947968" sldId="528"/>
            <ac:spMk id="5" creationId="{FE20E392-2A12-ED0B-DF9F-4F87A302DB5E}"/>
          </ac:spMkLst>
        </pc:spChg>
        <pc:graphicFrameChg chg="add mod modGraphic">
          <ac:chgData name="Esserman, Denise" userId="546acd40-ddc4-49fe-90e5-a03670580c2f" providerId="ADAL" clId="{9F092151-CADB-49AE-9BDE-F7B124CF4AC6}" dt="2026-07-18T11:56:33.884" v="22145" actId="113"/>
          <ac:graphicFrameMkLst>
            <pc:docMk/>
            <pc:sldMk cId="2478947968" sldId="528"/>
            <ac:graphicFrameMk id="7" creationId="{077E1997-F712-CF83-4472-FD5CFEC04243}"/>
          </ac:graphicFrameMkLst>
        </pc:graphicFrameChg>
      </pc:sldChg>
      <pc:sldChg chg="modSp new mod">
        <pc:chgData name="Esserman, Denise" userId="546acd40-ddc4-49fe-90e5-a03670580c2f" providerId="ADAL" clId="{9F092151-CADB-49AE-9BDE-F7B124CF4AC6}" dt="2026-07-18T11:45:46.783" v="22000" actId="13926"/>
        <pc:sldMkLst>
          <pc:docMk/>
          <pc:sldMk cId="3822425357" sldId="529"/>
        </pc:sldMkLst>
        <pc:spChg chg="mod">
          <ac:chgData name="Esserman, Denise" userId="546acd40-ddc4-49fe-90e5-a03670580c2f" providerId="ADAL" clId="{9F092151-CADB-49AE-9BDE-F7B124CF4AC6}" dt="2026-07-18T11:45:46.783" v="22000" actId="13926"/>
          <ac:spMkLst>
            <pc:docMk/>
            <pc:sldMk cId="3822425357" sldId="529"/>
            <ac:spMk id="2" creationId="{1912E91E-1628-6768-A523-0FEEFC0CFF4A}"/>
          </ac:spMkLst>
        </pc:spChg>
        <pc:spChg chg="mod">
          <ac:chgData name="Esserman, Denise" userId="546acd40-ddc4-49fe-90e5-a03670580c2f" providerId="ADAL" clId="{9F092151-CADB-49AE-9BDE-F7B124CF4AC6}" dt="2026-07-14T01:18:55.881" v="17880" actId="20577"/>
          <ac:spMkLst>
            <pc:docMk/>
            <pc:sldMk cId="3822425357" sldId="529"/>
            <ac:spMk id="3" creationId="{505D3BFD-B161-6A7F-5A54-756FEAF8A8C7}"/>
          </ac:spMkLst>
        </pc:spChg>
      </pc:sldChg>
      <pc:sldChg chg="addSp modSp new mod modClrScheme chgLayout">
        <pc:chgData name="Esserman, Denise" userId="546acd40-ddc4-49fe-90e5-a03670580c2f" providerId="ADAL" clId="{9F092151-CADB-49AE-9BDE-F7B124CF4AC6}" dt="2026-07-18T11:19:50.345" v="21823" actId="13926"/>
        <pc:sldMkLst>
          <pc:docMk/>
          <pc:sldMk cId="1971722253" sldId="531"/>
        </pc:sldMkLst>
        <pc:spChg chg="add mod">
          <ac:chgData name="Esserman, Denise" userId="546acd40-ddc4-49fe-90e5-a03670580c2f" providerId="ADAL" clId="{9F092151-CADB-49AE-9BDE-F7B124CF4AC6}" dt="2026-07-18T11:19:50.345" v="21823" actId="13926"/>
          <ac:spMkLst>
            <pc:docMk/>
            <pc:sldMk cId="1971722253" sldId="531"/>
            <ac:spMk id="2" creationId="{01887EE6-7BF4-D7BE-5909-2E8ED6919D9F}"/>
          </ac:spMkLst>
        </pc:spChg>
        <pc:spChg chg="add mod">
          <ac:chgData name="Esserman, Denise" userId="546acd40-ddc4-49fe-90e5-a03670580c2f" providerId="ADAL" clId="{9F092151-CADB-49AE-9BDE-F7B124CF4AC6}" dt="2026-07-15T13:45:19.593" v="19369" actId="5793"/>
          <ac:spMkLst>
            <pc:docMk/>
            <pc:sldMk cId="1971722253" sldId="531"/>
            <ac:spMk id="3" creationId="{258494FB-6526-E7AA-7A23-1E51F92F1955}"/>
          </ac:spMkLst>
        </pc:spChg>
      </pc:sldChg>
      <pc:sldChg chg="modSp add mod modNotesTx">
        <pc:chgData name="Esserman, Denise" userId="546acd40-ddc4-49fe-90e5-a03670580c2f" providerId="ADAL" clId="{9F092151-CADB-49AE-9BDE-F7B124CF4AC6}" dt="2026-07-18T11:13:53.083" v="20963" actId="20577"/>
        <pc:sldMkLst>
          <pc:docMk/>
          <pc:sldMk cId="2476536502" sldId="532"/>
        </pc:sldMkLst>
        <pc:spChg chg="mod">
          <ac:chgData name="Esserman, Denise" userId="546acd40-ddc4-49fe-90e5-a03670580c2f" providerId="ADAL" clId="{9F092151-CADB-49AE-9BDE-F7B124CF4AC6}" dt="2026-07-18T10:48:45.252" v="19935" actId="20577"/>
          <ac:spMkLst>
            <pc:docMk/>
            <pc:sldMk cId="2476536502" sldId="532"/>
            <ac:spMk id="2" creationId="{D973D266-9DF6-4DC2-1707-ABBEABE1724D}"/>
          </ac:spMkLst>
        </pc:spChg>
        <pc:spChg chg="mod">
          <ac:chgData name="Esserman, Denise" userId="546acd40-ddc4-49fe-90e5-a03670580c2f" providerId="ADAL" clId="{9F092151-CADB-49AE-9BDE-F7B124CF4AC6}" dt="2026-07-18T11:13:53.083" v="20963" actId="20577"/>
          <ac:spMkLst>
            <pc:docMk/>
            <pc:sldMk cId="2476536502" sldId="532"/>
            <ac:spMk id="3" creationId="{8E607337-9D5C-A89F-2826-86FCA27C0633}"/>
          </ac:spMkLst>
        </pc:spChg>
      </pc:sldChg>
      <pc:sldChg chg="modSp new mod">
        <pc:chgData name="Esserman, Denise" userId="546acd40-ddc4-49fe-90e5-a03670580c2f" providerId="ADAL" clId="{9F092151-CADB-49AE-9BDE-F7B124CF4AC6}" dt="2026-07-18T11:19:03.438" v="21820" actId="20577"/>
        <pc:sldMkLst>
          <pc:docMk/>
          <pc:sldMk cId="3263250999" sldId="533"/>
        </pc:sldMkLst>
        <pc:spChg chg="mod">
          <ac:chgData name="Esserman, Denise" userId="546acd40-ddc4-49fe-90e5-a03670580c2f" providerId="ADAL" clId="{9F092151-CADB-49AE-9BDE-F7B124CF4AC6}" dt="2026-07-18T11:14:16.414" v="20972" actId="20577"/>
          <ac:spMkLst>
            <pc:docMk/>
            <pc:sldMk cId="3263250999" sldId="533"/>
            <ac:spMk id="2" creationId="{D057CCF0-9148-090B-926B-AE216B4905E2}"/>
          </ac:spMkLst>
        </pc:spChg>
        <pc:spChg chg="mod">
          <ac:chgData name="Esserman, Denise" userId="546acd40-ddc4-49fe-90e5-a03670580c2f" providerId="ADAL" clId="{9F092151-CADB-49AE-9BDE-F7B124CF4AC6}" dt="2026-07-18T11:19:03.438" v="21820" actId="20577"/>
          <ac:spMkLst>
            <pc:docMk/>
            <pc:sldMk cId="3263250999" sldId="533"/>
            <ac:spMk id="3" creationId="{E49A9B9D-EA86-17E8-AAE1-6BEA4A325B32}"/>
          </ac:spMkLst>
        </pc:spChg>
      </pc:sldChg>
      <pc:sldChg chg="modSp new mod">
        <pc:chgData name="Esserman, Denise" userId="546acd40-ddc4-49fe-90e5-a03670580c2f" providerId="ADAL" clId="{9F092151-CADB-49AE-9BDE-F7B124CF4AC6}" dt="2026-07-18T18:49:33.874" v="22364" actId="27636"/>
        <pc:sldMkLst>
          <pc:docMk/>
          <pc:sldMk cId="3438134525" sldId="534"/>
        </pc:sldMkLst>
        <pc:spChg chg="mod">
          <ac:chgData name="Esserman, Denise" userId="546acd40-ddc4-49fe-90e5-a03670580c2f" providerId="ADAL" clId="{9F092151-CADB-49AE-9BDE-F7B124CF4AC6}" dt="2026-07-18T10:51:34.733" v="20133" actId="20577"/>
          <ac:spMkLst>
            <pc:docMk/>
            <pc:sldMk cId="3438134525" sldId="534"/>
            <ac:spMk id="2" creationId="{48205AA9-D51E-0546-C55F-CD850A411255}"/>
          </ac:spMkLst>
        </pc:spChg>
        <pc:spChg chg="mod">
          <ac:chgData name="Esserman, Denise" userId="546acd40-ddc4-49fe-90e5-a03670580c2f" providerId="ADAL" clId="{9F092151-CADB-49AE-9BDE-F7B124CF4AC6}" dt="2026-07-18T18:49:33.874" v="22364" actId="27636"/>
          <ac:spMkLst>
            <pc:docMk/>
            <pc:sldMk cId="3438134525" sldId="534"/>
            <ac:spMk id="3" creationId="{157C4BC5-9106-42A6-56B3-DF426E608EE9}"/>
          </ac:spMkLst>
        </pc:spChg>
      </pc:sldChg>
      <pc:sldChg chg="modSp add mod">
        <pc:chgData name="Esserman, Denise" userId="546acd40-ddc4-49fe-90e5-a03670580c2f" providerId="ADAL" clId="{9F092151-CADB-49AE-9BDE-F7B124CF4AC6}" dt="2026-07-18T11:38:42.543" v="21997" actId="20577"/>
        <pc:sldMkLst>
          <pc:docMk/>
          <pc:sldMk cId="3169954317" sldId="535"/>
        </pc:sldMkLst>
        <pc:spChg chg="mod">
          <ac:chgData name="Esserman, Denise" userId="546acd40-ddc4-49fe-90e5-a03670580c2f" providerId="ADAL" clId="{9F092151-CADB-49AE-9BDE-F7B124CF4AC6}" dt="2026-07-18T11:38:42.543" v="21997" actId="20577"/>
          <ac:spMkLst>
            <pc:docMk/>
            <pc:sldMk cId="3169954317" sldId="535"/>
            <ac:spMk id="3" creationId="{A9701078-6FE2-93E5-2612-E095CB8F0B62}"/>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image" Target="../media/image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image" Target="../media/image1.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3B63C5-DC91-4BE8-B9EC-C44B7BA451E0}"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327E7F8-8873-4C50-B0BB-E3B9D7F8EBBE}">
      <dgm:prSet/>
      <dgm:spPr/>
      <dgm:t>
        <a:bodyPr/>
        <a:lstStyle/>
        <a:p>
          <a:pPr>
            <a:lnSpc>
              <a:spcPct val="100000"/>
            </a:lnSpc>
            <a:defRPr b="1"/>
          </a:pPr>
          <a:r>
            <a:rPr lang="en-US"/>
            <a:t>Determine appropriate number of subjects for a given study design </a:t>
          </a:r>
        </a:p>
      </dgm:t>
    </dgm:pt>
    <dgm:pt modelId="{C7D77787-8C9C-4354-A33C-254F7CF2E2DC}" type="parTrans" cxnId="{D1E87693-1542-4165-BC5D-BC2904F7524F}">
      <dgm:prSet/>
      <dgm:spPr/>
      <dgm:t>
        <a:bodyPr/>
        <a:lstStyle/>
        <a:p>
          <a:endParaRPr lang="en-US"/>
        </a:p>
      </dgm:t>
    </dgm:pt>
    <dgm:pt modelId="{F6C2BB8C-283B-42EF-8ED5-30F8A9A8535C}" type="sibTrans" cxnId="{D1E87693-1542-4165-BC5D-BC2904F7524F}">
      <dgm:prSet/>
      <dgm:spPr/>
      <dgm:t>
        <a:bodyPr/>
        <a:lstStyle/>
        <a:p>
          <a:endParaRPr lang="en-US"/>
        </a:p>
      </dgm:t>
    </dgm:pt>
    <dgm:pt modelId="{4376B43D-B6D5-476E-9975-897284AB22CC}">
      <dgm:prSet/>
      <dgm:spPr/>
      <dgm:t>
        <a:bodyPr/>
        <a:lstStyle/>
        <a:p>
          <a:pPr>
            <a:lnSpc>
              <a:spcPct val="100000"/>
            </a:lnSpc>
            <a:defRPr b="1"/>
          </a:pPr>
          <a:r>
            <a:rPr lang="en-US"/>
            <a:t>WHY?</a:t>
          </a:r>
        </a:p>
      </dgm:t>
    </dgm:pt>
    <dgm:pt modelId="{2C86F547-21AE-470C-A2D5-1DFA1ED92C98}" type="parTrans" cxnId="{3DEBBF45-E4EE-4809-B9F1-3C7BD354F3FB}">
      <dgm:prSet/>
      <dgm:spPr/>
      <dgm:t>
        <a:bodyPr/>
        <a:lstStyle/>
        <a:p>
          <a:endParaRPr lang="en-US"/>
        </a:p>
      </dgm:t>
    </dgm:pt>
    <dgm:pt modelId="{27B40179-CC6E-41CF-A625-C8A6F7597706}" type="sibTrans" cxnId="{3DEBBF45-E4EE-4809-B9F1-3C7BD354F3FB}">
      <dgm:prSet/>
      <dgm:spPr/>
      <dgm:t>
        <a:bodyPr/>
        <a:lstStyle/>
        <a:p>
          <a:endParaRPr lang="en-US"/>
        </a:p>
      </dgm:t>
    </dgm:pt>
    <dgm:pt modelId="{972B63C0-C43E-4B87-8CCD-EC03D96B8CEC}">
      <dgm:prSet/>
      <dgm:spPr/>
      <dgm:t>
        <a:bodyPr/>
        <a:lstStyle/>
        <a:p>
          <a:pPr>
            <a:lnSpc>
              <a:spcPct val="100000"/>
            </a:lnSpc>
          </a:pPr>
          <a:r>
            <a:rPr lang="en-US"/>
            <a:t>Too small – may not be able to answer question</a:t>
          </a:r>
        </a:p>
      </dgm:t>
    </dgm:pt>
    <dgm:pt modelId="{5A4C218E-0302-4C21-B0D1-0AD4C57A8F70}" type="parTrans" cxnId="{1F5E10ED-4849-4CDA-8E1D-3899D2451CC3}">
      <dgm:prSet/>
      <dgm:spPr/>
      <dgm:t>
        <a:bodyPr/>
        <a:lstStyle/>
        <a:p>
          <a:endParaRPr lang="en-US"/>
        </a:p>
      </dgm:t>
    </dgm:pt>
    <dgm:pt modelId="{0E3BE88A-0C4F-4B02-A449-D2D5860E552E}" type="sibTrans" cxnId="{1F5E10ED-4849-4CDA-8E1D-3899D2451CC3}">
      <dgm:prSet/>
      <dgm:spPr/>
      <dgm:t>
        <a:bodyPr/>
        <a:lstStyle/>
        <a:p>
          <a:endParaRPr lang="en-US"/>
        </a:p>
      </dgm:t>
    </dgm:pt>
    <dgm:pt modelId="{8C59D2AC-6010-4300-B401-DFD4E0382E69}">
      <dgm:prSet/>
      <dgm:spPr/>
      <dgm:t>
        <a:bodyPr/>
        <a:lstStyle/>
        <a:p>
          <a:pPr>
            <a:lnSpc>
              <a:spcPct val="100000"/>
            </a:lnSpc>
          </a:pPr>
          <a:r>
            <a:rPr lang="en-US"/>
            <a:t>Larger than necessary – more difficult and costly</a:t>
          </a:r>
        </a:p>
      </dgm:t>
    </dgm:pt>
    <dgm:pt modelId="{06DA1023-08FA-427B-A470-7F61825E8C42}" type="parTrans" cxnId="{90CE8E92-3272-426E-AFA7-30C4C352808B}">
      <dgm:prSet/>
      <dgm:spPr/>
      <dgm:t>
        <a:bodyPr/>
        <a:lstStyle/>
        <a:p>
          <a:endParaRPr lang="en-US"/>
        </a:p>
      </dgm:t>
    </dgm:pt>
    <dgm:pt modelId="{77379127-0461-473C-84E2-A89EAE298B20}" type="sibTrans" cxnId="{90CE8E92-3272-426E-AFA7-30C4C352808B}">
      <dgm:prSet/>
      <dgm:spPr/>
      <dgm:t>
        <a:bodyPr/>
        <a:lstStyle/>
        <a:p>
          <a:endParaRPr lang="en-US"/>
        </a:p>
      </dgm:t>
    </dgm:pt>
    <dgm:pt modelId="{493D72BA-5454-45C0-928F-61AC637969D0}">
      <dgm:prSet/>
      <dgm:spPr/>
      <dgm:t>
        <a:bodyPr/>
        <a:lstStyle/>
        <a:p>
          <a:pPr>
            <a:lnSpc>
              <a:spcPct val="100000"/>
            </a:lnSpc>
          </a:pPr>
          <a:r>
            <a:rPr lang="en-US"/>
            <a:t>May reveal design not feasible </a:t>
          </a:r>
          <a:r>
            <a:rPr lang="en-US" b="1"/>
            <a:t>OR</a:t>
          </a:r>
          <a:r>
            <a:rPr lang="en-US"/>
            <a:t> different predictor or outcome is needed</a:t>
          </a:r>
        </a:p>
      </dgm:t>
    </dgm:pt>
    <dgm:pt modelId="{795845AF-74C9-4EEF-A149-F4CAE1E86E54}" type="parTrans" cxnId="{7DCA5433-4B31-4F4F-B69F-8116E65440A2}">
      <dgm:prSet/>
      <dgm:spPr/>
      <dgm:t>
        <a:bodyPr/>
        <a:lstStyle/>
        <a:p>
          <a:endParaRPr lang="en-US"/>
        </a:p>
      </dgm:t>
    </dgm:pt>
    <dgm:pt modelId="{C9A330C8-1A03-4AE6-9D03-C8500BAFFF3A}" type="sibTrans" cxnId="{7DCA5433-4B31-4F4F-B69F-8116E65440A2}">
      <dgm:prSet/>
      <dgm:spPr/>
      <dgm:t>
        <a:bodyPr/>
        <a:lstStyle/>
        <a:p>
          <a:endParaRPr lang="en-US"/>
        </a:p>
      </dgm:t>
    </dgm:pt>
    <dgm:pt modelId="{0A6B5C1C-13AF-4092-8CFC-6B20A49CCF41}">
      <dgm:prSet/>
      <dgm:spPr/>
      <dgm:t>
        <a:bodyPr/>
        <a:lstStyle/>
        <a:p>
          <a:pPr>
            <a:lnSpc>
              <a:spcPct val="100000"/>
            </a:lnSpc>
            <a:defRPr b="1"/>
          </a:pPr>
          <a:r>
            <a:rPr lang="en-US"/>
            <a:t>WHEN?</a:t>
          </a:r>
        </a:p>
      </dgm:t>
    </dgm:pt>
    <dgm:pt modelId="{FE1795BC-8CBC-48D2-AAC4-4A649C914264}" type="parTrans" cxnId="{FDF63622-9216-4438-9D8E-323800CB3D1B}">
      <dgm:prSet/>
      <dgm:spPr/>
      <dgm:t>
        <a:bodyPr/>
        <a:lstStyle/>
        <a:p>
          <a:endParaRPr lang="en-US"/>
        </a:p>
      </dgm:t>
    </dgm:pt>
    <dgm:pt modelId="{BB38E62C-E928-4202-85DA-1EEC583D3184}" type="sibTrans" cxnId="{FDF63622-9216-4438-9D8E-323800CB3D1B}">
      <dgm:prSet/>
      <dgm:spPr/>
      <dgm:t>
        <a:bodyPr/>
        <a:lstStyle/>
        <a:p>
          <a:endParaRPr lang="en-US"/>
        </a:p>
      </dgm:t>
    </dgm:pt>
    <dgm:pt modelId="{3750741A-1EEB-4744-B0BB-215BF4441439}">
      <dgm:prSet/>
      <dgm:spPr/>
      <dgm:t>
        <a:bodyPr/>
        <a:lstStyle/>
        <a:p>
          <a:pPr>
            <a:lnSpc>
              <a:spcPct val="100000"/>
            </a:lnSpc>
          </a:pPr>
          <a:r>
            <a:rPr lang="en-US"/>
            <a:t>As </a:t>
          </a:r>
          <a:r>
            <a:rPr lang="en-US" b="1" u="sng"/>
            <a:t>EARLY</a:t>
          </a:r>
          <a:r>
            <a:rPr lang="en-US"/>
            <a:t> as possible</a:t>
          </a:r>
        </a:p>
      </dgm:t>
    </dgm:pt>
    <dgm:pt modelId="{3128C86D-E110-42CE-B651-E0622B671EFA}" type="parTrans" cxnId="{42022A0C-8F96-4BE9-8273-3D37DBAF3403}">
      <dgm:prSet/>
      <dgm:spPr/>
      <dgm:t>
        <a:bodyPr/>
        <a:lstStyle/>
        <a:p>
          <a:endParaRPr lang="en-US"/>
        </a:p>
      </dgm:t>
    </dgm:pt>
    <dgm:pt modelId="{0E64F7BD-BB9E-4E3A-97F9-C0376609FFB5}" type="sibTrans" cxnId="{42022A0C-8F96-4BE9-8273-3D37DBAF3403}">
      <dgm:prSet/>
      <dgm:spPr/>
      <dgm:t>
        <a:bodyPr/>
        <a:lstStyle/>
        <a:p>
          <a:endParaRPr lang="en-US"/>
        </a:p>
      </dgm:t>
    </dgm:pt>
    <dgm:pt modelId="{C503300F-3A72-40E9-A4FE-13521AB5952F}" type="pres">
      <dgm:prSet presAssocID="{063B63C5-DC91-4BE8-B9EC-C44B7BA451E0}" presName="root" presStyleCnt="0">
        <dgm:presLayoutVars>
          <dgm:dir/>
          <dgm:resizeHandles val="exact"/>
        </dgm:presLayoutVars>
      </dgm:prSet>
      <dgm:spPr/>
    </dgm:pt>
    <dgm:pt modelId="{EFB14161-27FF-4E86-941A-E1186F9CEF3F}" type="pres">
      <dgm:prSet presAssocID="{0327E7F8-8873-4C50-B0BB-E3B9D7F8EBBE}" presName="compNode" presStyleCnt="0"/>
      <dgm:spPr/>
    </dgm:pt>
    <dgm:pt modelId="{D18674EF-C407-4AFB-A7D5-0D71CF7C1427}" type="pres">
      <dgm:prSet presAssocID="{0327E7F8-8873-4C50-B0BB-E3B9D7F8EBBE}"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Magnifying glass"/>
        </a:ext>
      </dgm:extLst>
    </dgm:pt>
    <dgm:pt modelId="{3F9E5CED-AD94-4B78-8943-007A8FE35C69}" type="pres">
      <dgm:prSet presAssocID="{0327E7F8-8873-4C50-B0BB-E3B9D7F8EBBE}" presName="iconSpace" presStyleCnt="0"/>
      <dgm:spPr/>
    </dgm:pt>
    <dgm:pt modelId="{8F89BF9E-E921-44F7-A042-0F53CE5B1875}" type="pres">
      <dgm:prSet presAssocID="{0327E7F8-8873-4C50-B0BB-E3B9D7F8EBBE}" presName="parTx" presStyleLbl="revTx" presStyleIdx="0" presStyleCnt="6">
        <dgm:presLayoutVars>
          <dgm:chMax val="0"/>
          <dgm:chPref val="0"/>
        </dgm:presLayoutVars>
      </dgm:prSet>
      <dgm:spPr/>
    </dgm:pt>
    <dgm:pt modelId="{6BB1AE51-9DF0-4711-B042-FF3D82BE1FA8}" type="pres">
      <dgm:prSet presAssocID="{0327E7F8-8873-4C50-B0BB-E3B9D7F8EBBE}" presName="txSpace" presStyleCnt="0"/>
      <dgm:spPr/>
    </dgm:pt>
    <dgm:pt modelId="{3965232B-316B-4B56-8DFA-9D5F5A32CE85}" type="pres">
      <dgm:prSet presAssocID="{0327E7F8-8873-4C50-B0BB-E3B9D7F8EBBE}" presName="desTx" presStyleLbl="revTx" presStyleIdx="1" presStyleCnt="6">
        <dgm:presLayoutVars/>
      </dgm:prSet>
      <dgm:spPr/>
    </dgm:pt>
    <dgm:pt modelId="{D250613C-FE6D-467E-BF3B-FFF2AF1DAF72}" type="pres">
      <dgm:prSet presAssocID="{F6C2BB8C-283B-42EF-8ED5-30F8A9A8535C}" presName="sibTrans" presStyleCnt="0"/>
      <dgm:spPr/>
    </dgm:pt>
    <dgm:pt modelId="{45F82081-F338-466B-BCE8-422CF49FEC2F}" type="pres">
      <dgm:prSet presAssocID="{4376B43D-B6D5-476E-9975-897284AB22CC}" presName="compNode" presStyleCnt="0"/>
      <dgm:spPr/>
    </dgm:pt>
    <dgm:pt modelId="{13835863-3A6B-4F49-8563-766420051F51}" type="pres">
      <dgm:prSet presAssocID="{4376B43D-B6D5-476E-9975-897284AB22CC}"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 mark"/>
        </a:ext>
      </dgm:extLst>
    </dgm:pt>
    <dgm:pt modelId="{D92942C6-597B-4737-B5E6-588F6C9826AB}" type="pres">
      <dgm:prSet presAssocID="{4376B43D-B6D5-476E-9975-897284AB22CC}" presName="iconSpace" presStyleCnt="0"/>
      <dgm:spPr/>
    </dgm:pt>
    <dgm:pt modelId="{9579A105-1949-4BCF-A912-88E1A600E371}" type="pres">
      <dgm:prSet presAssocID="{4376B43D-B6D5-476E-9975-897284AB22CC}" presName="parTx" presStyleLbl="revTx" presStyleIdx="2" presStyleCnt="6">
        <dgm:presLayoutVars>
          <dgm:chMax val="0"/>
          <dgm:chPref val="0"/>
        </dgm:presLayoutVars>
      </dgm:prSet>
      <dgm:spPr/>
    </dgm:pt>
    <dgm:pt modelId="{7A072944-88AA-48E0-91CB-7C6516319F30}" type="pres">
      <dgm:prSet presAssocID="{4376B43D-B6D5-476E-9975-897284AB22CC}" presName="txSpace" presStyleCnt="0"/>
      <dgm:spPr/>
    </dgm:pt>
    <dgm:pt modelId="{B8EC4339-6281-495E-93CF-7FC8C6751B00}" type="pres">
      <dgm:prSet presAssocID="{4376B43D-B6D5-476E-9975-897284AB22CC}" presName="desTx" presStyleLbl="revTx" presStyleIdx="3" presStyleCnt="6">
        <dgm:presLayoutVars/>
      </dgm:prSet>
      <dgm:spPr/>
    </dgm:pt>
    <dgm:pt modelId="{23B71D85-306A-40B2-808C-DA627E01A2BC}" type="pres">
      <dgm:prSet presAssocID="{27B40179-CC6E-41CF-A625-C8A6F7597706}" presName="sibTrans" presStyleCnt="0"/>
      <dgm:spPr/>
    </dgm:pt>
    <dgm:pt modelId="{4D1FABA1-3A8C-4DC3-8838-C17D97B6937D}" type="pres">
      <dgm:prSet presAssocID="{0A6B5C1C-13AF-4092-8CFC-6B20A49CCF41}" presName="compNode" presStyleCnt="0"/>
      <dgm:spPr/>
    </dgm:pt>
    <dgm:pt modelId="{88282FDB-229C-4812-A602-ED261528AFE3}" type="pres">
      <dgm:prSet presAssocID="{0A6B5C1C-13AF-4092-8CFC-6B20A49CCF41}"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Stopwatch"/>
        </a:ext>
      </dgm:extLst>
    </dgm:pt>
    <dgm:pt modelId="{E778575E-905D-42FF-80E8-CCF43F52C09B}" type="pres">
      <dgm:prSet presAssocID="{0A6B5C1C-13AF-4092-8CFC-6B20A49CCF41}" presName="iconSpace" presStyleCnt="0"/>
      <dgm:spPr/>
    </dgm:pt>
    <dgm:pt modelId="{955B58F5-5AAF-4442-B15F-6F961B57FF94}" type="pres">
      <dgm:prSet presAssocID="{0A6B5C1C-13AF-4092-8CFC-6B20A49CCF41}" presName="parTx" presStyleLbl="revTx" presStyleIdx="4" presStyleCnt="6">
        <dgm:presLayoutVars>
          <dgm:chMax val="0"/>
          <dgm:chPref val="0"/>
        </dgm:presLayoutVars>
      </dgm:prSet>
      <dgm:spPr/>
    </dgm:pt>
    <dgm:pt modelId="{CE893ABC-F3C4-463C-89D7-237AAB02FC2B}" type="pres">
      <dgm:prSet presAssocID="{0A6B5C1C-13AF-4092-8CFC-6B20A49CCF41}" presName="txSpace" presStyleCnt="0"/>
      <dgm:spPr/>
    </dgm:pt>
    <dgm:pt modelId="{989919F1-7A06-4556-97F4-33855805F023}" type="pres">
      <dgm:prSet presAssocID="{0A6B5C1C-13AF-4092-8CFC-6B20A49CCF41}" presName="desTx" presStyleLbl="revTx" presStyleIdx="5" presStyleCnt="6">
        <dgm:presLayoutVars/>
      </dgm:prSet>
      <dgm:spPr/>
    </dgm:pt>
  </dgm:ptLst>
  <dgm:cxnLst>
    <dgm:cxn modelId="{42022A0C-8F96-4BE9-8273-3D37DBAF3403}" srcId="{0A6B5C1C-13AF-4092-8CFC-6B20A49CCF41}" destId="{3750741A-1EEB-4744-B0BB-215BF4441439}" srcOrd="0" destOrd="0" parTransId="{3128C86D-E110-42CE-B651-E0622B671EFA}" sibTransId="{0E64F7BD-BB9E-4E3A-97F9-C0376609FFB5}"/>
    <dgm:cxn modelId="{FDF63622-9216-4438-9D8E-323800CB3D1B}" srcId="{063B63C5-DC91-4BE8-B9EC-C44B7BA451E0}" destId="{0A6B5C1C-13AF-4092-8CFC-6B20A49CCF41}" srcOrd="2" destOrd="0" parTransId="{FE1795BC-8CBC-48D2-AAC4-4A649C914264}" sibTransId="{BB38E62C-E928-4202-85DA-1EEC583D3184}"/>
    <dgm:cxn modelId="{7DCA5433-4B31-4F4F-B69F-8116E65440A2}" srcId="{4376B43D-B6D5-476E-9975-897284AB22CC}" destId="{493D72BA-5454-45C0-928F-61AC637969D0}" srcOrd="2" destOrd="0" parTransId="{795845AF-74C9-4EEF-A149-F4CAE1E86E54}" sibTransId="{C9A330C8-1A03-4AE6-9D03-C8500BAFFF3A}"/>
    <dgm:cxn modelId="{AA105339-D4F5-4B61-B38A-5E5AE48566E9}" type="presOf" srcId="{3750741A-1EEB-4744-B0BB-215BF4441439}" destId="{989919F1-7A06-4556-97F4-33855805F023}" srcOrd="0" destOrd="0" presId="urn:microsoft.com/office/officeart/2018/5/layout/CenteredIconLabelDescriptionList"/>
    <dgm:cxn modelId="{17F6725B-62EA-4042-9B7F-9E336A73A9FD}" type="presOf" srcId="{8C59D2AC-6010-4300-B401-DFD4E0382E69}" destId="{B8EC4339-6281-495E-93CF-7FC8C6751B00}" srcOrd="0" destOrd="1" presId="urn:microsoft.com/office/officeart/2018/5/layout/CenteredIconLabelDescriptionList"/>
    <dgm:cxn modelId="{78E48A63-172E-4A06-B24B-136134DBA798}" type="presOf" srcId="{0327E7F8-8873-4C50-B0BB-E3B9D7F8EBBE}" destId="{8F89BF9E-E921-44F7-A042-0F53CE5B1875}" srcOrd="0" destOrd="0" presId="urn:microsoft.com/office/officeart/2018/5/layout/CenteredIconLabelDescriptionList"/>
    <dgm:cxn modelId="{3DEBBF45-E4EE-4809-B9F1-3C7BD354F3FB}" srcId="{063B63C5-DC91-4BE8-B9EC-C44B7BA451E0}" destId="{4376B43D-B6D5-476E-9975-897284AB22CC}" srcOrd="1" destOrd="0" parTransId="{2C86F547-21AE-470C-A2D5-1DFA1ED92C98}" sibTransId="{27B40179-CC6E-41CF-A625-C8A6F7597706}"/>
    <dgm:cxn modelId="{EF9A796D-26F0-40A8-A28A-AF06EDD2929F}" type="presOf" srcId="{0A6B5C1C-13AF-4092-8CFC-6B20A49CCF41}" destId="{955B58F5-5AAF-4442-B15F-6F961B57FF94}" srcOrd="0" destOrd="0" presId="urn:microsoft.com/office/officeart/2018/5/layout/CenteredIconLabelDescriptionList"/>
    <dgm:cxn modelId="{90CE8E92-3272-426E-AFA7-30C4C352808B}" srcId="{4376B43D-B6D5-476E-9975-897284AB22CC}" destId="{8C59D2AC-6010-4300-B401-DFD4E0382E69}" srcOrd="1" destOrd="0" parTransId="{06DA1023-08FA-427B-A470-7F61825E8C42}" sibTransId="{77379127-0461-473C-84E2-A89EAE298B20}"/>
    <dgm:cxn modelId="{D1E87693-1542-4165-BC5D-BC2904F7524F}" srcId="{063B63C5-DC91-4BE8-B9EC-C44B7BA451E0}" destId="{0327E7F8-8873-4C50-B0BB-E3B9D7F8EBBE}" srcOrd="0" destOrd="0" parTransId="{C7D77787-8C9C-4354-A33C-254F7CF2E2DC}" sibTransId="{F6C2BB8C-283B-42EF-8ED5-30F8A9A8535C}"/>
    <dgm:cxn modelId="{E29D29A3-193C-4B66-B959-14C979A82D52}" type="presOf" srcId="{493D72BA-5454-45C0-928F-61AC637969D0}" destId="{B8EC4339-6281-495E-93CF-7FC8C6751B00}" srcOrd="0" destOrd="2" presId="urn:microsoft.com/office/officeart/2018/5/layout/CenteredIconLabelDescriptionList"/>
    <dgm:cxn modelId="{86A417B7-0B95-41F9-92FC-DFCF6FEE4493}" type="presOf" srcId="{972B63C0-C43E-4B87-8CCD-EC03D96B8CEC}" destId="{B8EC4339-6281-495E-93CF-7FC8C6751B00}" srcOrd="0" destOrd="0" presId="urn:microsoft.com/office/officeart/2018/5/layout/CenteredIconLabelDescriptionList"/>
    <dgm:cxn modelId="{AE35B1C0-8A33-4A47-A84F-7AF562277A29}" type="presOf" srcId="{063B63C5-DC91-4BE8-B9EC-C44B7BA451E0}" destId="{C503300F-3A72-40E9-A4FE-13521AB5952F}" srcOrd="0" destOrd="0" presId="urn:microsoft.com/office/officeart/2018/5/layout/CenteredIconLabelDescriptionList"/>
    <dgm:cxn modelId="{6CE66EC5-B29F-4F35-BA6F-AAD73ECBE875}" type="presOf" srcId="{4376B43D-B6D5-476E-9975-897284AB22CC}" destId="{9579A105-1949-4BCF-A912-88E1A600E371}" srcOrd="0" destOrd="0" presId="urn:microsoft.com/office/officeart/2018/5/layout/CenteredIconLabelDescriptionList"/>
    <dgm:cxn modelId="{1F5E10ED-4849-4CDA-8E1D-3899D2451CC3}" srcId="{4376B43D-B6D5-476E-9975-897284AB22CC}" destId="{972B63C0-C43E-4B87-8CCD-EC03D96B8CEC}" srcOrd="0" destOrd="0" parTransId="{5A4C218E-0302-4C21-B0D1-0AD4C57A8F70}" sibTransId="{0E3BE88A-0C4F-4B02-A449-D2D5860E552E}"/>
    <dgm:cxn modelId="{B5521E97-9886-48C6-8904-300AC75CF829}" type="presParOf" srcId="{C503300F-3A72-40E9-A4FE-13521AB5952F}" destId="{EFB14161-27FF-4E86-941A-E1186F9CEF3F}" srcOrd="0" destOrd="0" presId="urn:microsoft.com/office/officeart/2018/5/layout/CenteredIconLabelDescriptionList"/>
    <dgm:cxn modelId="{1BDA5690-8960-4848-8418-1A201AF2DE0F}" type="presParOf" srcId="{EFB14161-27FF-4E86-941A-E1186F9CEF3F}" destId="{D18674EF-C407-4AFB-A7D5-0D71CF7C1427}" srcOrd="0" destOrd="0" presId="urn:microsoft.com/office/officeart/2018/5/layout/CenteredIconLabelDescriptionList"/>
    <dgm:cxn modelId="{A9096711-9895-47B9-9866-27F0038FE75C}" type="presParOf" srcId="{EFB14161-27FF-4E86-941A-E1186F9CEF3F}" destId="{3F9E5CED-AD94-4B78-8943-007A8FE35C69}" srcOrd="1" destOrd="0" presId="urn:microsoft.com/office/officeart/2018/5/layout/CenteredIconLabelDescriptionList"/>
    <dgm:cxn modelId="{319E9578-2717-4F16-9222-A5A7D9A8D986}" type="presParOf" srcId="{EFB14161-27FF-4E86-941A-E1186F9CEF3F}" destId="{8F89BF9E-E921-44F7-A042-0F53CE5B1875}" srcOrd="2" destOrd="0" presId="urn:microsoft.com/office/officeart/2018/5/layout/CenteredIconLabelDescriptionList"/>
    <dgm:cxn modelId="{9CA33B43-D23A-47D6-AB67-0A1B38E741EB}" type="presParOf" srcId="{EFB14161-27FF-4E86-941A-E1186F9CEF3F}" destId="{6BB1AE51-9DF0-4711-B042-FF3D82BE1FA8}" srcOrd="3" destOrd="0" presId="urn:microsoft.com/office/officeart/2018/5/layout/CenteredIconLabelDescriptionList"/>
    <dgm:cxn modelId="{3834C581-64F2-41A3-8C8E-5D819350D0C3}" type="presParOf" srcId="{EFB14161-27FF-4E86-941A-E1186F9CEF3F}" destId="{3965232B-316B-4B56-8DFA-9D5F5A32CE85}" srcOrd="4" destOrd="0" presId="urn:microsoft.com/office/officeart/2018/5/layout/CenteredIconLabelDescriptionList"/>
    <dgm:cxn modelId="{728F0F81-CCAB-4D68-AE49-0E00F60D067D}" type="presParOf" srcId="{C503300F-3A72-40E9-A4FE-13521AB5952F}" destId="{D250613C-FE6D-467E-BF3B-FFF2AF1DAF72}" srcOrd="1" destOrd="0" presId="urn:microsoft.com/office/officeart/2018/5/layout/CenteredIconLabelDescriptionList"/>
    <dgm:cxn modelId="{58ADB484-F816-4972-9964-86EB381694AC}" type="presParOf" srcId="{C503300F-3A72-40E9-A4FE-13521AB5952F}" destId="{45F82081-F338-466B-BCE8-422CF49FEC2F}" srcOrd="2" destOrd="0" presId="urn:microsoft.com/office/officeart/2018/5/layout/CenteredIconLabelDescriptionList"/>
    <dgm:cxn modelId="{A028073B-34BE-4745-9984-53E01F7FD5AE}" type="presParOf" srcId="{45F82081-F338-466B-BCE8-422CF49FEC2F}" destId="{13835863-3A6B-4F49-8563-766420051F51}" srcOrd="0" destOrd="0" presId="urn:microsoft.com/office/officeart/2018/5/layout/CenteredIconLabelDescriptionList"/>
    <dgm:cxn modelId="{EA1BC6EA-E2C7-4E4E-B3C0-2B7CE77C9AB4}" type="presParOf" srcId="{45F82081-F338-466B-BCE8-422CF49FEC2F}" destId="{D92942C6-597B-4737-B5E6-588F6C9826AB}" srcOrd="1" destOrd="0" presId="urn:microsoft.com/office/officeart/2018/5/layout/CenteredIconLabelDescriptionList"/>
    <dgm:cxn modelId="{865F49E3-2191-4F1F-A200-037E6EA19A0D}" type="presParOf" srcId="{45F82081-F338-466B-BCE8-422CF49FEC2F}" destId="{9579A105-1949-4BCF-A912-88E1A600E371}" srcOrd="2" destOrd="0" presId="urn:microsoft.com/office/officeart/2018/5/layout/CenteredIconLabelDescriptionList"/>
    <dgm:cxn modelId="{FA990676-7337-4E8A-A688-9AD8AFAA6296}" type="presParOf" srcId="{45F82081-F338-466B-BCE8-422CF49FEC2F}" destId="{7A072944-88AA-48E0-91CB-7C6516319F30}" srcOrd="3" destOrd="0" presId="urn:microsoft.com/office/officeart/2018/5/layout/CenteredIconLabelDescriptionList"/>
    <dgm:cxn modelId="{7467F040-8A5A-4256-8DD9-D3A620B51A43}" type="presParOf" srcId="{45F82081-F338-466B-BCE8-422CF49FEC2F}" destId="{B8EC4339-6281-495E-93CF-7FC8C6751B00}" srcOrd="4" destOrd="0" presId="urn:microsoft.com/office/officeart/2018/5/layout/CenteredIconLabelDescriptionList"/>
    <dgm:cxn modelId="{5CE5C533-44F8-48BC-B1C4-E2A953580996}" type="presParOf" srcId="{C503300F-3A72-40E9-A4FE-13521AB5952F}" destId="{23B71D85-306A-40B2-808C-DA627E01A2BC}" srcOrd="3" destOrd="0" presId="urn:microsoft.com/office/officeart/2018/5/layout/CenteredIconLabelDescriptionList"/>
    <dgm:cxn modelId="{CA588FCD-EFD8-4A2A-A349-540586ED377D}" type="presParOf" srcId="{C503300F-3A72-40E9-A4FE-13521AB5952F}" destId="{4D1FABA1-3A8C-4DC3-8838-C17D97B6937D}" srcOrd="4" destOrd="0" presId="urn:microsoft.com/office/officeart/2018/5/layout/CenteredIconLabelDescriptionList"/>
    <dgm:cxn modelId="{56CDDBD6-D625-4E51-9FF9-D42F26FBE65A}" type="presParOf" srcId="{4D1FABA1-3A8C-4DC3-8838-C17D97B6937D}" destId="{88282FDB-229C-4812-A602-ED261528AFE3}" srcOrd="0" destOrd="0" presId="urn:microsoft.com/office/officeart/2018/5/layout/CenteredIconLabelDescriptionList"/>
    <dgm:cxn modelId="{E1C86D3B-171B-4EE4-8FBB-CFA85AE67F4F}" type="presParOf" srcId="{4D1FABA1-3A8C-4DC3-8838-C17D97B6937D}" destId="{E778575E-905D-42FF-80E8-CCF43F52C09B}" srcOrd="1" destOrd="0" presId="urn:microsoft.com/office/officeart/2018/5/layout/CenteredIconLabelDescriptionList"/>
    <dgm:cxn modelId="{751990C8-FCBE-4B55-8624-0BC6FA0E8F8A}" type="presParOf" srcId="{4D1FABA1-3A8C-4DC3-8838-C17D97B6937D}" destId="{955B58F5-5AAF-4442-B15F-6F961B57FF94}" srcOrd="2" destOrd="0" presId="urn:microsoft.com/office/officeart/2018/5/layout/CenteredIconLabelDescriptionList"/>
    <dgm:cxn modelId="{C2481A9B-A7F8-43DB-BC66-9CFDE8AD7FAD}" type="presParOf" srcId="{4D1FABA1-3A8C-4DC3-8838-C17D97B6937D}" destId="{CE893ABC-F3C4-463C-89D7-237AAB02FC2B}" srcOrd="3" destOrd="0" presId="urn:microsoft.com/office/officeart/2018/5/layout/CenteredIconLabelDescriptionList"/>
    <dgm:cxn modelId="{ACB8E6F8-22CD-4B1A-B200-CF25DF56CDFA}" type="presParOf" srcId="{4D1FABA1-3A8C-4DC3-8838-C17D97B6937D}" destId="{989919F1-7A06-4556-97F4-33855805F023}"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A5318A6-0BCC-4FCF-9C79-D4C4A7370409}"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en-US"/>
        </a:p>
      </dgm:t>
    </dgm:pt>
    <dgm:pt modelId="{290B97E5-E0DE-47D3-A6A2-350E14A7509E}">
      <dgm:prSet/>
      <dgm:spPr/>
      <dgm:t>
        <a:bodyPr/>
        <a:lstStyle/>
        <a:p>
          <a:r>
            <a:rPr lang="en-US"/>
            <a:t>Losses and dropouts = inflate by 1/(1-loss rate)</a:t>
          </a:r>
        </a:p>
      </dgm:t>
    </dgm:pt>
    <dgm:pt modelId="{5171ADD1-3C5D-49FD-BF18-5B321605A978}" type="parTrans" cxnId="{F5D8379D-38E2-4DD4-BCE7-CBDED50B6EF8}">
      <dgm:prSet/>
      <dgm:spPr/>
      <dgm:t>
        <a:bodyPr/>
        <a:lstStyle/>
        <a:p>
          <a:endParaRPr lang="en-US"/>
        </a:p>
      </dgm:t>
    </dgm:pt>
    <dgm:pt modelId="{FEA76076-6C7B-41BA-96E0-7E2FEFA4D121}" type="sibTrans" cxnId="{F5D8379D-38E2-4DD4-BCE7-CBDED50B6EF8}">
      <dgm:prSet/>
      <dgm:spPr/>
      <dgm:t>
        <a:bodyPr/>
        <a:lstStyle/>
        <a:p>
          <a:endParaRPr lang="en-US"/>
        </a:p>
      </dgm:t>
    </dgm:pt>
    <dgm:pt modelId="{C5F3DB65-C133-4C45-8024-F1A1CEB71E39}">
      <dgm:prSet/>
      <dgm:spPr/>
      <dgm:t>
        <a:bodyPr/>
        <a:lstStyle/>
        <a:p>
          <a:r>
            <a:rPr lang="en-US"/>
            <a:t>Inflating sample size for losses doesn’t solve the missing data problem – still have missing data</a:t>
          </a:r>
        </a:p>
      </dgm:t>
    </dgm:pt>
    <dgm:pt modelId="{C02C7C9C-4EA8-45EA-9AAB-4535A294935F}" type="parTrans" cxnId="{E94D3EFF-90BA-4796-AF10-E457A9A3F02F}">
      <dgm:prSet/>
      <dgm:spPr/>
      <dgm:t>
        <a:bodyPr/>
        <a:lstStyle/>
        <a:p>
          <a:endParaRPr lang="en-US"/>
        </a:p>
      </dgm:t>
    </dgm:pt>
    <dgm:pt modelId="{C9618EBC-92A0-4EA1-821C-62A84F3257B4}" type="sibTrans" cxnId="{E94D3EFF-90BA-4796-AF10-E457A9A3F02F}">
      <dgm:prSet/>
      <dgm:spPr/>
      <dgm:t>
        <a:bodyPr/>
        <a:lstStyle/>
        <a:p>
          <a:endParaRPr lang="en-US"/>
        </a:p>
      </dgm:t>
    </dgm:pt>
    <dgm:pt modelId="{66817673-B4FF-4363-9995-06B988ED3CB4}">
      <dgm:prSet/>
      <dgm:spPr/>
      <dgm:t>
        <a:bodyPr/>
        <a:lstStyle/>
        <a:p>
          <a:r>
            <a:rPr lang="en-US"/>
            <a:t>Multiplicity = Bonferroni correction to type I error</a:t>
          </a:r>
        </a:p>
      </dgm:t>
    </dgm:pt>
    <dgm:pt modelId="{87EB6A8B-FAC2-4534-A556-1D31AC383863}" type="parTrans" cxnId="{1887FB61-83F8-4905-A996-477476C1CE70}">
      <dgm:prSet/>
      <dgm:spPr/>
      <dgm:t>
        <a:bodyPr/>
        <a:lstStyle/>
        <a:p>
          <a:endParaRPr lang="en-US"/>
        </a:p>
      </dgm:t>
    </dgm:pt>
    <dgm:pt modelId="{F8B83AB4-CFA8-4CCD-808C-713CEE4C978E}" type="sibTrans" cxnId="{1887FB61-83F8-4905-A996-477476C1CE70}">
      <dgm:prSet/>
      <dgm:spPr/>
      <dgm:t>
        <a:bodyPr/>
        <a:lstStyle/>
        <a:p>
          <a:endParaRPr lang="en-US"/>
        </a:p>
      </dgm:t>
    </dgm:pt>
    <dgm:pt modelId="{4927373D-739B-4513-BDDD-CD296B477D09}">
      <dgm:prSet/>
      <dgm:spPr/>
      <dgm:t>
        <a:bodyPr/>
        <a:lstStyle/>
        <a:p>
          <a:r>
            <a:rPr lang="en-US"/>
            <a:t>E.g., 3 treatment groups = 3 comparisons = </a:t>
          </a:r>
          <a:r>
            <a:rPr lang="en-US">
              <a:sym typeface="Symbol" panose="05050102010706020507" pitchFamily="18" charset="2"/>
            </a:rPr>
            <a:t></a:t>
          </a:r>
          <a:r>
            <a:rPr lang="en-US" baseline="-30000"/>
            <a:t> </a:t>
          </a:r>
          <a:r>
            <a:rPr lang="en-US"/>
            <a:t>/3</a:t>
          </a:r>
        </a:p>
      </dgm:t>
    </dgm:pt>
    <dgm:pt modelId="{51848022-1A1C-42DD-AE1C-CAFF53A4957A}" type="parTrans" cxnId="{C6400D0A-AADF-4EAE-990A-20BDC7A328DE}">
      <dgm:prSet/>
      <dgm:spPr/>
      <dgm:t>
        <a:bodyPr/>
        <a:lstStyle/>
        <a:p>
          <a:endParaRPr lang="en-US"/>
        </a:p>
      </dgm:t>
    </dgm:pt>
    <dgm:pt modelId="{E3F9167C-1814-47C9-BB4C-9F1D3824A4FF}" type="sibTrans" cxnId="{C6400D0A-AADF-4EAE-990A-20BDC7A328DE}">
      <dgm:prSet/>
      <dgm:spPr/>
      <dgm:t>
        <a:bodyPr/>
        <a:lstStyle/>
        <a:p>
          <a:endParaRPr lang="en-US"/>
        </a:p>
      </dgm:t>
    </dgm:pt>
    <dgm:pt modelId="{D4FBF9C2-177C-4E87-A302-9FA346EA71A2}">
      <dgm:prSet/>
      <dgm:spPr/>
      <dgm:t>
        <a:bodyPr/>
        <a:lstStyle/>
        <a:p>
          <a:r>
            <a:rPr lang="en-US"/>
            <a:t>E.g., 2 primary outcomes = 2 treatment comparisons, one for each outcome = </a:t>
          </a:r>
          <a:r>
            <a:rPr lang="en-US">
              <a:sym typeface="Symbol" panose="05050102010706020507" pitchFamily="18" charset="2"/>
            </a:rPr>
            <a:t></a:t>
          </a:r>
          <a:r>
            <a:rPr lang="en-US" baseline="-30000"/>
            <a:t> </a:t>
          </a:r>
          <a:r>
            <a:rPr lang="en-US"/>
            <a:t>/2</a:t>
          </a:r>
        </a:p>
      </dgm:t>
    </dgm:pt>
    <dgm:pt modelId="{24E75290-485B-40C0-8EE5-CF21688A4B77}" type="parTrans" cxnId="{5D4EAF3F-904F-4250-9073-7100CBA6B931}">
      <dgm:prSet/>
      <dgm:spPr/>
      <dgm:t>
        <a:bodyPr/>
        <a:lstStyle/>
        <a:p>
          <a:endParaRPr lang="en-US"/>
        </a:p>
      </dgm:t>
    </dgm:pt>
    <dgm:pt modelId="{5A16FD2D-8C17-4138-874B-68C45B382B9B}" type="sibTrans" cxnId="{5D4EAF3F-904F-4250-9073-7100CBA6B931}">
      <dgm:prSet/>
      <dgm:spPr/>
      <dgm:t>
        <a:bodyPr/>
        <a:lstStyle/>
        <a:p>
          <a:endParaRPr lang="en-US"/>
        </a:p>
      </dgm:t>
    </dgm:pt>
    <dgm:pt modelId="{844CFA9E-4D44-4CBB-854C-2E0FD136355D}">
      <dgm:prSet/>
      <dgm:spPr/>
      <dgm:t>
        <a:bodyPr/>
        <a:lstStyle/>
        <a:p>
          <a:r>
            <a:rPr lang="en-US"/>
            <a:t>Bonferroni is conservative – wouldn’t necessarily use this in the analysis to control for multiplicity</a:t>
          </a:r>
        </a:p>
      </dgm:t>
    </dgm:pt>
    <dgm:pt modelId="{B03ACE67-CD54-43AF-9CB2-6AFCD473C0FB}" type="parTrans" cxnId="{0F798792-2D7B-4126-A795-9520FC9CC7CA}">
      <dgm:prSet/>
      <dgm:spPr/>
      <dgm:t>
        <a:bodyPr/>
        <a:lstStyle/>
        <a:p>
          <a:endParaRPr lang="en-US"/>
        </a:p>
      </dgm:t>
    </dgm:pt>
    <dgm:pt modelId="{A8FB9811-5927-422D-ACF1-0712FD573862}" type="sibTrans" cxnId="{0F798792-2D7B-4126-A795-9520FC9CC7CA}">
      <dgm:prSet/>
      <dgm:spPr/>
      <dgm:t>
        <a:bodyPr/>
        <a:lstStyle/>
        <a:p>
          <a:endParaRPr lang="en-US"/>
        </a:p>
      </dgm:t>
    </dgm:pt>
    <dgm:pt modelId="{777DE416-671F-4DD6-9D66-53CA6598F94D}">
      <dgm:prSet/>
      <dgm:spPr/>
      <dgm:t>
        <a:bodyPr/>
        <a:lstStyle/>
        <a:p>
          <a:r>
            <a:rPr lang="en-US"/>
            <a:t>Interim looks for efficacy/futility = 3 to 5% inflation</a:t>
          </a:r>
        </a:p>
      </dgm:t>
    </dgm:pt>
    <dgm:pt modelId="{A1195CAB-2AA3-4F83-AB44-C6ED3CC8DCB9}" type="parTrans" cxnId="{54954F9D-C593-4014-B9B2-2F1277F0F576}">
      <dgm:prSet/>
      <dgm:spPr/>
      <dgm:t>
        <a:bodyPr/>
        <a:lstStyle/>
        <a:p>
          <a:endParaRPr lang="en-US"/>
        </a:p>
      </dgm:t>
    </dgm:pt>
    <dgm:pt modelId="{D6E5A86C-F96E-42BA-939F-525D10A751B5}" type="sibTrans" cxnId="{54954F9D-C593-4014-B9B2-2F1277F0F576}">
      <dgm:prSet/>
      <dgm:spPr/>
      <dgm:t>
        <a:bodyPr/>
        <a:lstStyle/>
        <a:p>
          <a:endParaRPr lang="en-US"/>
        </a:p>
      </dgm:t>
    </dgm:pt>
    <dgm:pt modelId="{D1E76F1E-DE8E-4476-B657-E1B7229D871E}">
      <dgm:prSet/>
      <dgm:spPr/>
      <dgm:t>
        <a:bodyPr/>
        <a:lstStyle/>
        <a:p>
          <a:r>
            <a:rPr lang="en-US"/>
            <a:t>Impact of nonadherence on estimated effect size</a:t>
          </a:r>
        </a:p>
      </dgm:t>
    </dgm:pt>
    <dgm:pt modelId="{907E44A8-23EA-4728-AA5E-2EA15ED97AC3}" type="parTrans" cxnId="{5B39E056-1681-4130-98E7-5EB4BD4DD726}">
      <dgm:prSet/>
      <dgm:spPr/>
      <dgm:t>
        <a:bodyPr/>
        <a:lstStyle/>
        <a:p>
          <a:endParaRPr lang="en-US"/>
        </a:p>
      </dgm:t>
    </dgm:pt>
    <dgm:pt modelId="{A6430430-8DC5-411C-BB84-83A97F278546}" type="sibTrans" cxnId="{5B39E056-1681-4130-98E7-5EB4BD4DD726}">
      <dgm:prSet/>
      <dgm:spPr/>
      <dgm:t>
        <a:bodyPr/>
        <a:lstStyle/>
        <a:p>
          <a:endParaRPr lang="en-US"/>
        </a:p>
      </dgm:t>
    </dgm:pt>
    <dgm:pt modelId="{D56415B6-FDA4-4415-A9D3-89BD3802F1C8}" type="pres">
      <dgm:prSet presAssocID="{9A5318A6-0BCC-4FCF-9C79-D4C4A7370409}" presName="linear" presStyleCnt="0">
        <dgm:presLayoutVars>
          <dgm:dir/>
          <dgm:animLvl val="lvl"/>
          <dgm:resizeHandles val="exact"/>
        </dgm:presLayoutVars>
      </dgm:prSet>
      <dgm:spPr/>
    </dgm:pt>
    <dgm:pt modelId="{118EA674-8910-47D5-84BA-6F8BCB176811}" type="pres">
      <dgm:prSet presAssocID="{290B97E5-E0DE-47D3-A6A2-350E14A7509E}" presName="parentLin" presStyleCnt="0"/>
      <dgm:spPr/>
    </dgm:pt>
    <dgm:pt modelId="{98F3F6DE-EA32-4976-96BB-B59689F8F0E6}" type="pres">
      <dgm:prSet presAssocID="{290B97E5-E0DE-47D3-A6A2-350E14A7509E}" presName="parentLeftMargin" presStyleLbl="node1" presStyleIdx="0" presStyleCnt="4"/>
      <dgm:spPr/>
    </dgm:pt>
    <dgm:pt modelId="{7CA2FF97-42FD-4BA8-865A-33C9AD0AB5D7}" type="pres">
      <dgm:prSet presAssocID="{290B97E5-E0DE-47D3-A6A2-350E14A7509E}" presName="parentText" presStyleLbl="node1" presStyleIdx="0" presStyleCnt="4">
        <dgm:presLayoutVars>
          <dgm:chMax val="0"/>
          <dgm:bulletEnabled val="1"/>
        </dgm:presLayoutVars>
      </dgm:prSet>
      <dgm:spPr/>
    </dgm:pt>
    <dgm:pt modelId="{3970776F-61DE-4365-9B0E-BE68980F56C4}" type="pres">
      <dgm:prSet presAssocID="{290B97E5-E0DE-47D3-A6A2-350E14A7509E}" presName="negativeSpace" presStyleCnt="0"/>
      <dgm:spPr/>
    </dgm:pt>
    <dgm:pt modelId="{972DBC9A-FC7B-4CB8-A953-42F08E2B68F5}" type="pres">
      <dgm:prSet presAssocID="{290B97E5-E0DE-47D3-A6A2-350E14A7509E}" presName="childText" presStyleLbl="conFgAcc1" presStyleIdx="0" presStyleCnt="4">
        <dgm:presLayoutVars>
          <dgm:bulletEnabled val="1"/>
        </dgm:presLayoutVars>
      </dgm:prSet>
      <dgm:spPr/>
    </dgm:pt>
    <dgm:pt modelId="{2C09BDA6-E905-4AC5-AD8D-8F01BB9191D6}" type="pres">
      <dgm:prSet presAssocID="{FEA76076-6C7B-41BA-96E0-7E2FEFA4D121}" presName="spaceBetweenRectangles" presStyleCnt="0"/>
      <dgm:spPr/>
    </dgm:pt>
    <dgm:pt modelId="{61642F75-A7D2-4C15-B483-6EED83A004FF}" type="pres">
      <dgm:prSet presAssocID="{66817673-B4FF-4363-9995-06B988ED3CB4}" presName="parentLin" presStyleCnt="0"/>
      <dgm:spPr/>
    </dgm:pt>
    <dgm:pt modelId="{C969B1EF-02BE-47E0-9F2F-322C2A752E9B}" type="pres">
      <dgm:prSet presAssocID="{66817673-B4FF-4363-9995-06B988ED3CB4}" presName="parentLeftMargin" presStyleLbl="node1" presStyleIdx="0" presStyleCnt="4"/>
      <dgm:spPr/>
    </dgm:pt>
    <dgm:pt modelId="{AE47905B-4105-4F1B-A43B-2D5DE9EE00E5}" type="pres">
      <dgm:prSet presAssocID="{66817673-B4FF-4363-9995-06B988ED3CB4}" presName="parentText" presStyleLbl="node1" presStyleIdx="1" presStyleCnt="4">
        <dgm:presLayoutVars>
          <dgm:chMax val="0"/>
          <dgm:bulletEnabled val="1"/>
        </dgm:presLayoutVars>
      </dgm:prSet>
      <dgm:spPr/>
    </dgm:pt>
    <dgm:pt modelId="{9FDE568D-ABAF-4D37-902F-4107501874AB}" type="pres">
      <dgm:prSet presAssocID="{66817673-B4FF-4363-9995-06B988ED3CB4}" presName="negativeSpace" presStyleCnt="0"/>
      <dgm:spPr/>
    </dgm:pt>
    <dgm:pt modelId="{486D1ED9-DA4A-4A1F-9E59-9B9E7FBE31DE}" type="pres">
      <dgm:prSet presAssocID="{66817673-B4FF-4363-9995-06B988ED3CB4}" presName="childText" presStyleLbl="conFgAcc1" presStyleIdx="1" presStyleCnt="4">
        <dgm:presLayoutVars>
          <dgm:bulletEnabled val="1"/>
        </dgm:presLayoutVars>
      </dgm:prSet>
      <dgm:spPr/>
    </dgm:pt>
    <dgm:pt modelId="{7AD5F865-E2A5-4871-83A2-630C18AE17A9}" type="pres">
      <dgm:prSet presAssocID="{F8B83AB4-CFA8-4CCD-808C-713CEE4C978E}" presName="spaceBetweenRectangles" presStyleCnt="0"/>
      <dgm:spPr/>
    </dgm:pt>
    <dgm:pt modelId="{05C76F5E-5875-41E7-A1C2-0126A7ABABE3}" type="pres">
      <dgm:prSet presAssocID="{777DE416-671F-4DD6-9D66-53CA6598F94D}" presName="parentLin" presStyleCnt="0"/>
      <dgm:spPr/>
    </dgm:pt>
    <dgm:pt modelId="{611ACCE0-401B-45A8-B3C9-963D423B24F8}" type="pres">
      <dgm:prSet presAssocID="{777DE416-671F-4DD6-9D66-53CA6598F94D}" presName="parentLeftMargin" presStyleLbl="node1" presStyleIdx="1" presStyleCnt="4"/>
      <dgm:spPr/>
    </dgm:pt>
    <dgm:pt modelId="{8D10989C-D67B-4299-BF76-1EED9AC79CE0}" type="pres">
      <dgm:prSet presAssocID="{777DE416-671F-4DD6-9D66-53CA6598F94D}" presName="parentText" presStyleLbl="node1" presStyleIdx="2" presStyleCnt="4">
        <dgm:presLayoutVars>
          <dgm:chMax val="0"/>
          <dgm:bulletEnabled val="1"/>
        </dgm:presLayoutVars>
      </dgm:prSet>
      <dgm:spPr/>
    </dgm:pt>
    <dgm:pt modelId="{8DE65840-05EF-4012-B2DA-1D4C39684618}" type="pres">
      <dgm:prSet presAssocID="{777DE416-671F-4DD6-9D66-53CA6598F94D}" presName="negativeSpace" presStyleCnt="0"/>
      <dgm:spPr/>
    </dgm:pt>
    <dgm:pt modelId="{0D2D6BE3-6832-4BBE-8EFB-CAE45FC9ABCE}" type="pres">
      <dgm:prSet presAssocID="{777DE416-671F-4DD6-9D66-53CA6598F94D}" presName="childText" presStyleLbl="conFgAcc1" presStyleIdx="2" presStyleCnt="4">
        <dgm:presLayoutVars>
          <dgm:bulletEnabled val="1"/>
        </dgm:presLayoutVars>
      </dgm:prSet>
      <dgm:spPr/>
    </dgm:pt>
    <dgm:pt modelId="{8F7B01A3-F492-4218-9A3A-3C15FE902E7E}" type="pres">
      <dgm:prSet presAssocID="{D6E5A86C-F96E-42BA-939F-525D10A751B5}" presName="spaceBetweenRectangles" presStyleCnt="0"/>
      <dgm:spPr/>
    </dgm:pt>
    <dgm:pt modelId="{84243367-2E71-4975-B5EB-021AD597A6ED}" type="pres">
      <dgm:prSet presAssocID="{D1E76F1E-DE8E-4476-B657-E1B7229D871E}" presName="parentLin" presStyleCnt="0"/>
      <dgm:spPr/>
    </dgm:pt>
    <dgm:pt modelId="{9D41A250-05B1-4265-B542-69836FDEA4CA}" type="pres">
      <dgm:prSet presAssocID="{D1E76F1E-DE8E-4476-B657-E1B7229D871E}" presName="parentLeftMargin" presStyleLbl="node1" presStyleIdx="2" presStyleCnt="4"/>
      <dgm:spPr/>
    </dgm:pt>
    <dgm:pt modelId="{DC630A6E-B693-49E7-AE08-3907F743974D}" type="pres">
      <dgm:prSet presAssocID="{D1E76F1E-DE8E-4476-B657-E1B7229D871E}" presName="parentText" presStyleLbl="node1" presStyleIdx="3" presStyleCnt="4">
        <dgm:presLayoutVars>
          <dgm:chMax val="0"/>
          <dgm:bulletEnabled val="1"/>
        </dgm:presLayoutVars>
      </dgm:prSet>
      <dgm:spPr/>
    </dgm:pt>
    <dgm:pt modelId="{CE385BB1-3FC7-4247-BAE6-8CDC01E0BD56}" type="pres">
      <dgm:prSet presAssocID="{D1E76F1E-DE8E-4476-B657-E1B7229D871E}" presName="negativeSpace" presStyleCnt="0"/>
      <dgm:spPr/>
    </dgm:pt>
    <dgm:pt modelId="{1A2CCA3F-0975-4DD6-AE1D-56A2C014E532}" type="pres">
      <dgm:prSet presAssocID="{D1E76F1E-DE8E-4476-B657-E1B7229D871E}" presName="childText" presStyleLbl="conFgAcc1" presStyleIdx="3" presStyleCnt="4">
        <dgm:presLayoutVars>
          <dgm:bulletEnabled val="1"/>
        </dgm:presLayoutVars>
      </dgm:prSet>
      <dgm:spPr/>
    </dgm:pt>
  </dgm:ptLst>
  <dgm:cxnLst>
    <dgm:cxn modelId="{4E2BD205-FCD0-4838-AB1F-F8F69342B1A4}" type="presOf" srcId="{C5F3DB65-C133-4C45-8024-F1A1CEB71E39}" destId="{972DBC9A-FC7B-4CB8-A953-42F08E2B68F5}" srcOrd="0" destOrd="0" presId="urn:microsoft.com/office/officeart/2005/8/layout/list1"/>
    <dgm:cxn modelId="{C6400D0A-AADF-4EAE-990A-20BDC7A328DE}" srcId="{66817673-B4FF-4363-9995-06B988ED3CB4}" destId="{4927373D-739B-4513-BDDD-CD296B477D09}" srcOrd="0" destOrd="0" parTransId="{51848022-1A1C-42DD-AE1C-CAFF53A4957A}" sibTransId="{E3F9167C-1814-47C9-BB4C-9F1D3824A4FF}"/>
    <dgm:cxn modelId="{9871A019-FDF5-4678-9F7E-2D700398BA28}" type="presOf" srcId="{D1E76F1E-DE8E-4476-B657-E1B7229D871E}" destId="{DC630A6E-B693-49E7-AE08-3907F743974D}" srcOrd="1" destOrd="0" presId="urn:microsoft.com/office/officeart/2005/8/layout/list1"/>
    <dgm:cxn modelId="{B451421D-B72F-4D74-AAD3-46E216EC00A1}" type="presOf" srcId="{4927373D-739B-4513-BDDD-CD296B477D09}" destId="{486D1ED9-DA4A-4A1F-9E59-9B9E7FBE31DE}" srcOrd="0" destOrd="0" presId="urn:microsoft.com/office/officeart/2005/8/layout/list1"/>
    <dgm:cxn modelId="{C778C322-A0DF-4A1D-8CDF-2AD67574876A}" type="presOf" srcId="{290B97E5-E0DE-47D3-A6A2-350E14A7509E}" destId="{98F3F6DE-EA32-4976-96BB-B59689F8F0E6}" srcOrd="0" destOrd="0" presId="urn:microsoft.com/office/officeart/2005/8/layout/list1"/>
    <dgm:cxn modelId="{7FCF673E-8E14-44C2-B746-564354FD13C8}" type="presOf" srcId="{9A5318A6-0BCC-4FCF-9C79-D4C4A7370409}" destId="{D56415B6-FDA4-4415-A9D3-89BD3802F1C8}" srcOrd="0" destOrd="0" presId="urn:microsoft.com/office/officeart/2005/8/layout/list1"/>
    <dgm:cxn modelId="{5D4EAF3F-904F-4250-9073-7100CBA6B931}" srcId="{66817673-B4FF-4363-9995-06B988ED3CB4}" destId="{D4FBF9C2-177C-4E87-A302-9FA346EA71A2}" srcOrd="1" destOrd="0" parTransId="{24E75290-485B-40C0-8EE5-CF21688A4B77}" sibTransId="{5A16FD2D-8C17-4138-874B-68C45B382B9B}"/>
    <dgm:cxn modelId="{1887FB61-83F8-4905-A996-477476C1CE70}" srcId="{9A5318A6-0BCC-4FCF-9C79-D4C4A7370409}" destId="{66817673-B4FF-4363-9995-06B988ED3CB4}" srcOrd="1" destOrd="0" parTransId="{87EB6A8B-FAC2-4534-A556-1D31AC383863}" sibTransId="{F8B83AB4-CFA8-4CCD-808C-713CEE4C978E}"/>
    <dgm:cxn modelId="{291A9748-3800-4F51-89C5-76523A670512}" type="presOf" srcId="{66817673-B4FF-4363-9995-06B988ED3CB4}" destId="{C969B1EF-02BE-47E0-9F2F-322C2A752E9B}" srcOrd="0" destOrd="0" presId="urn:microsoft.com/office/officeart/2005/8/layout/list1"/>
    <dgm:cxn modelId="{C889FA6E-BD75-4319-9769-DAF81688EAD5}" type="presOf" srcId="{D1E76F1E-DE8E-4476-B657-E1B7229D871E}" destId="{9D41A250-05B1-4265-B542-69836FDEA4CA}" srcOrd="0" destOrd="0" presId="urn:microsoft.com/office/officeart/2005/8/layout/list1"/>
    <dgm:cxn modelId="{5B39E056-1681-4130-98E7-5EB4BD4DD726}" srcId="{9A5318A6-0BCC-4FCF-9C79-D4C4A7370409}" destId="{D1E76F1E-DE8E-4476-B657-E1B7229D871E}" srcOrd="3" destOrd="0" parTransId="{907E44A8-23EA-4728-AA5E-2EA15ED97AC3}" sibTransId="{A6430430-8DC5-411C-BB84-83A97F278546}"/>
    <dgm:cxn modelId="{0F798792-2D7B-4126-A795-9520FC9CC7CA}" srcId="{66817673-B4FF-4363-9995-06B988ED3CB4}" destId="{844CFA9E-4D44-4CBB-854C-2E0FD136355D}" srcOrd="2" destOrd="0" parTransId="{B03ACE67-CD54-43AF-9CB2-6AFCD473C0FB}" sibTransId="{A8FB9811-5927-422D-ACF1-0712FD573862}"/>
    <dgm:cxn modelId="{CB030597-8A4A-457C-96E8-75A3F28916F2}" type="presOf" srcId="{777DE416-671F-4DD6-9D66-53CA6598F94D}" destId="{8D10989C-D67B-4299-BF76-1EED9AC79CE0}" srcOrd="1" destOrd="0" presId="urn:microsoft.com/office/officeart/2005/8/layout/list1"/>
    <dgm:cxn modelId="{F5D8379D-38E2-4DD4-BCE7-CBDED50B6EF8}" srcId="{9A5318A6-0BCC-4FCF-9C79-D4C4A7370409}" destId="{290B97E5-E0DE-47D3-A6A2-350E14A7509E}" srcOrd="0" destOrd="0" parTransId="{5171ADD1-3C5D-49FD-BF18-5B321605A978}" sibTransId="{FEA76076-6C7B-41BA-96E0-7E2FEFA4D121}"/>
    <dgm:cxn modelId="{54954F9D-C593-4014-B9B2-2F1277F0F576}" srcId="{9A5318A6-0BCC-4FCF-9C79-D4C4A7370409}" destId="{777DE416-671F-4DD6-9D66-53CA6598F94D}" srcOrd="2" destOrd="0" parTransId="{A1195CAB-2AA3-4F83-AB44-C6ED3CC8DCB9}" sibTransId="{D6E5A86C-F96E-42BA-939F-525D10A751B5}"/>
    <dgm:cxn modelId="{C0AFD29D-66AF-4747-85B4-9DEB120E86E8}" type="presOf" srcId="{844CFA9E-4D44-4CBB-854C-2E0FD136355D}" destId="{486D1ED9-DA4A-4A1F-9E59-9B9E7FBE31DE}" srcOrd="0" destOrd="2" presId="urn:microsoft.com/office/officeart/2005/8/layout/list1"/>
    <dgm:cxn modelId="{9EA5E8B2-86ED-4879-A927-304AF713C56D}" type="presOf" srcId="{290B97E5-E0DE-47D3-A6A2-350E14A7509E}" destId="{7CA2FF97-42FD-4BA8-865A-33C9AD0AB5D7}" srcOrd="1" destOrd="0" presId="urn:microsoft.com/office/officeart/2005/8/layout/list1"/>
    <dgm:cxn modelId="{B4D452C2-E9FB-48D3-B4E2-CAABF081A7C8}" type="presOf" srcId="{777DE416-671F-4DD6-9D66-53CA6598F94D}" destId="{611ACCE0-401B-45A8-B3C9-963D423B24F8}" srcOrd="0" destOrd="0" presId="urn:microsoft.com/office/officeart/2005/8/layout/list1"/>
    <dgm:cxn modelId="{80ACF0CF-B19B-457D-BEAC-DBF8816BE657}" type="presOf" srcId="{D4FBF9C2-177C-4E87-A302-9FA346EA71A2}" destId="{486D1ED9-DA4A-4A1F-9E59-9B9E7FBE31DE}" srcOrd="0" destOrd="1" presId="urn:microsoft.com/office/officeart/2005/8/layout/list1"/>
    <dgm:cxn modelId="{3539EAED-EE09-489E-82B0-043D3A67BE4E}" type="presOf" srcId="{66817673-B4FF-4363-9995-06B988ED3CB4}" destId="{AE47905B-4105-4F1B-A43B-2D5DE9EE00E5}" srcOrd="1" destOrd="0" presId="urn:microsoft.com/office/officeart/2005/8/layout/list1"/>
    <dgm:cxn modelId="{E94D3EFF-90BA-4796-AF10-E457A9A3F02F}" srcId="{290B97E5-E0DE-47D3-A6A2-350E14A7509E}" destId="{C5F3DB65-C133-4C45-8024-F1A1CEB71E39}" srcOrd="0" destOrd="0" parTransId="{C02C7C9C-4EA8-45EA-9AAB-4535A294935F}" sibTransId="{C9618EBC-92A0-4EA1-821C-62A84F3257B4}"/>
    <dgm:cxn modelId="{58A5C4B1-9B66-476B-9CB3-94B660AEFC6F}" type="presParOf" srcId="{D56415B6-FDA4-4415-A9D3-89BD3802F1C8}" destId="{118EA674-8910-47D5-84BA-6F8BCB176811}" srcOrd="0" destOrd="0" presId="urn:microsoft.com/office/officeart/2005/8/layout/list1"/>
    <dgm:cxn modelId="{C14FFBEE-2AB9-43D7-91B0-33E499499308}" type="presParOf" srcId="{118EA674-8910-47D5-84BA-6F8BCB176811}" destId="{98F3F6DE-EA32-4976-96BB-B59689F8F0E6}" srcOrd="0" destOrd="0" presId="urn:microsoft.com/office/officeart/2005/8/layout/list1"/>
    <dgm:cxn modelId="{54EF2934-5686-40AF-A6A5-073E3A440A0B}" type="presParOf" srcId="{118EA674-8910-47D5-84BA-6F8BCB176811}" destId="{7CA2FF97-42FD-4BA8-865A-33C9AD0AB5D7}" srcOrd="1" destOrd="0" presId="urn:microsoft.com/office/officeart/2005/8/layout/list1"/>
    <dgm:cxn modelId="{B8F00839-8880-41CD-8FBE-94571384CD4A}" type="presParOf" srcId="{D56415B6-FDA4-4415-A9D3-89BD3802F1C8}" destId="{3970776F-61DE-4365-9B0E-BE68980F56C4}" srcOrd="1" destOrd="0" presId="urn:microsoft.com/office/officeart/2005/8/layout/list1"/>
    <dgm:cxn modelId="{B7D1DD07-F288-4202-B30E-F2A27CF8CF06}" type="presParOf" srcId="{D56415B6-FDA4-4415-A9D3-89BD3802F1C8}" destId="{972DBC9A-FC7B-4CB8-A953-42F08E2B68F5}" srcOrd="2" destOrd="0" presId="urn:microsoft.com/office/officeart/2005/8/layout/list1"/>
    <dgm:cxn modelId="{9B67BC37-9D93-4EE5-BBDB-CC0848A38AAD}" type="presParOf" srcId="{D56415B6-FDA4-4415-A9D3-89BD3802F1C8}" destId="{2C09BDA6-E905-4AC5-AD8D-8F01BB9191D6}" srcOrd="3" destOrd="0" presId="urn:microsoft.com/office/officeart/2005/8/layout/list1"/>
    <dgm:cxn modelId="{E1AE2488-7529-4E32-8F79-ECBB5DB98AC5}" type="presParOf" srcId="{D56415B6-FDA4-4415-A9D3-89BD3802F1C8}" destId="{61642F75-A7D2-4C15-B483-6EED83A004FF}" srcOrd="4" destOrd="0" presId="urn:microsoft.com/office/officeart/2005/8/layout/list1"/>
    <dgm:cxn modelId="{C8045666-99B7-4777-BB7B-FE74F080BAD0}" type="presParOf" srcId="{61642F75-A7D2-4C15-B483-6EED83A004FF}" destId="{C969B1EF-02BE-47E0-9F2F-322C2A752E9B}" srcOrd="0" destOrd="0" presId="urn:microsoft.com/office/officeart/2005/8/layout/list1"/>
    <dgm:cxn modelId="{6B08A4D5-EDD8-481F-B509-65A159770B95}" type="presParOf" srcId="{61642F75-A7D2-4C15-B483-6EED83A004FF}" destId="{AE47905B-4105-4F1B-A43B-2D5DE9EE00E5}" srcOrd="1" destOrd="0" presId="urn:microsoft.com/office/officeart/2005/8/layout/list1"/>
    <dgm:cxn modelId="{D4A2EC89-0905-4D5E-9737-D1F2756C77EB}" type="presParOf" srcId="{D56415B6-FDA4-4415-A9D3-89BD3802F1C8}" destId="{9FDE568D-ABAF-4D37-902F-4107501874AB}" srcOrd="5" destOrd="0" presId="urn:microsoft.com/office/officeart/2005/8/layout/list1"/>
    <dgm:cxn modelId="{2B20704F-44F2-4E97-861D-883E166B4A87}" type="presParOf" srcId="{D56415B6-FDA4-4415-A9D3-89BD3802F1C8}" destId="{486D1ED9-DA4A-4A1F-9E59-9B9E7FBE31DE}" srcOrd="6" destOrd="0" presId="urn:microsoft.com/office/officeart/2005/8/layout/list1"/>
    <dgm:cxn modelId="{EE709670-9FA0-4E45-B073-DC697617E740}" type="presParOf" srcId="{D56415B6-FDA4-4415-A9D3-89BD3802F1C8}" destId="{7AD5F865-E2A5-4871-83A2-630C18AE17A9}" srcOrd="7" destOrd="0" presId="urn:microsoft.com/office/officeart/2005/8/layout/list1"/>
    <dgm:cxn modelId="{BC3769EA-FE98-417C-AD65-E14FE213D352}" type="presParOf" srcId="{D56415B6-FDA4-4415-A9D3-89BD3802F1C8}" destId="{05C76F5E-5875-41E7-A1C2-0126A7ABABE3}" srcOrd="8" destOrd="0" presId="urn:microsoft.com/office/officeart/2005/8/layout/list1"/>
    <dgm:cxn modelId="{8B6980BC-A848-4191-9805-B5E808983FE0}" type="presParOf" srcId="{05C76F5E-5875-41E7-A1C2-0126A7ABABE3}" destId="{611ACCE0-401B-45A8-B3C9-963D423B24F8}" srcOrd="0" destOrd="0" presId="urn:microsoft.com/office/officeart/2005/8/layout/list1"/>
    <dgm:cxn modelId="{7598008E-DD6A-4ED4-B6ED-CECDBC304390}" type="presParOf" srcId="{05C76F5E-5875-41E7-A1C2-0126A7ABABE3}" destId="{8D10989C-D67B-4299-BF76-1EED9AC79CE0}" srcOrd="1" destOrd="0" presId="urn:microsoft.com/office/officeart/2005/8/layout/list1"/>
    <dgm:cxn modelId="{6F26C472-BD5E-444F-9F15-AD4FE8C47CD3}" type="presParOf" srcId="{D56415B6-FDA4-4415-A9D3-89BD3802F1C8}" destId="{8DE65840-05EF-4012-B2DA-1D4C39684618}" srcOrd="9" destOrd="0" presId="urn:microsoft.com/office/officeart/2005/8/layout/list1"/>
    <dgm:cxn modelId="{F208A598-BE6E-4C89-BB80-8DF09180345E}" type="presParOf" srcId="{D56415B6-FDA4-4415-A9D3-89BD3802F1C8}" destId="{0D2D6BE3-6832-4BBE-8EFB-CAE45FC9ABCE}" srcOrd="10" destOrd="0" presId="urn:microsoft.com/office/officeart/2005/8/layout/list1"/>
    <dgm:cxn modelId="{8CAAA9E0-C8C5-4983-A9A5-22FF0141B853}" type="presParOf" srcId="{D56415B6-FDA4-4415-A9D3-89BD3802F1C8}" destId="{8F7B01A3-F492-4218-9A3A-3C15FE902E7E}" srcOrd="11" destOrd="0" presId="urn:microsoft.com/office/officeart/2005/8/layout/list1"/>
    <dgm:cxn modelId="{BDE7438F-4318-4B70-923B-F5C9B73524F9}" type="presParOf" srcId="{D56415B6-FDA4-4415-A9D3-89BD3802F1C8}" destId="{84243367-2E71-4975-B5EB-021AD597A6ED}" srcOrd="12" destOrd="0" presId="urn:microsoft.com/office/officeart/2005/8/layout/list1"/>
    <dgm:cxn modelId="{BFBDAD80-BA12-4D99-BE53-5CF9099E63C8}" type="presParOf" srcId="{84243367-2E71-4975-B5EB-021AD597A6ED}" destId="{9D41A250-05B1-4265-B542-69836FDEA4CA}" srcOrd="0" destOrd="0" presId="urn:microsoft.com/office/officeart/2005/8/layout/list1"/>
    <dgm:cxn modelId="{C95227EE-E1FF-48D9-BC31-034ECD661711}" type="presParOf" srcId="{84243367-2E71-4975-B5EB-021AD597A6ED}" destId="{DC630A6E-B693-49E7-AE08-3907F743974D}" srcOrd="1" destOrd="0" presId="urn:microsoft.com/office/officeart/2005/8/layout/list1"/>
    <dgm:cxn modelId="{991BA1B9-FDEC-4057-AA3B-60C287FEC94A}" type="presParOf" srcId="{D56415B6-FDA4-4415-A9D3-89BD3802F1C8}" destId="{CE385BB1-3FC7-4247-BAE6-8CDC01E0BD56}" srcOrd="13" destOrd="0" presId="urn:microsoft.com/office/officeart/2005/8/layout/list1"/>
    <dgm:cxn modelId="{30B8A7EC-7A0E-4693-A177-DBEAEDBCE5E8}" type="presParOf" srcId="{D56415B6-FDA4-4415-A9D3-89BD3802F1C8}" destId="{1A2CCA3F-0975-4DD6-AE1D-56A2C014E532}"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3723EEA-A22A-4D77-810E-1E61AC8AA2E7}" type="doc">
      <dgm:prSet loTypeId="urn:microsoft.com/office/officeart/2008/layout/LinedList" loCatId="list" qsTypeId="urn:microsoft.com/office/officeart/2005/8/quickstyle/simple4" qsCatId="simple" csTypeId="urn:microsoft.com/office/officeart/2005/8/colors/accent0_3" csCatId="mainScheme"/>
      <dgm:spPr/>
      <dgm:t>
        <a:bodyPr/>
        <a:lstStyle/>
        <a:p>
          <a:endParaRPr lang="en-US"/>
        </a:p>
      </dgm:t>
    </dgm:pt>
    <dgm:pt modelId="{97ADEEAD-C20B-4017-903B-09773A5D8F3B}">
      <dgm:prSet/>
      <dgm:spPr/>
      <dgm:t>
        <a:bodyPr/>
        <a:lstStyle/>
        <a:p>
          <a:r>
            <a:rPr lang="en-US"/>
            <a:t>Parallel group cluster randomized designs</a:t>
          </a:r>
        </a:p>
      </dgm:t>
    </dgm:pt>
    <dgm:pt modelId="{E757269F-E479-4E69-B826-57B63827A64F}" type="parTrans" cxnId="{448FD10C-2506-490B-A629-860C8BAA3A54}">
      <dgm:prSet/>
      <dgm:spPr/>
      <dgm:t>
        <a:bodyPr/>
        <a:lstStyle/>
        <a:p>
          <a:endParaRPr lang="en-US"/>
        </a:p>
      </dgm:t>
    </dgm:pt>
    <dgm:pt modelId="{26D3CDE6-517C-498C-BDEB-73CE38AE6C01}" type="sibTrans" cxnId="{448FD10C-2506-490B-A629-860C8BAA3A54}">
      <dgm:prSet/>
      <dgm:spPr/>
      <dgm:t>
        <a:bodyPr/>
        <a:lstStyle/>
        <a:p>
          <a:endParaRPr lang="en-US"/>
        </a:p>
      </dgm:t>
    </dgm:pt>
    <dgm:pt modelId="{DBF2E3DE-6AC4-4F99-8240-373A572AE11F}">
      <dgm:prSet/>
      <dgm:spPr/>
      <dgm:t>
        <a:bodyPr/>
        <a:lstStyle/>
        <a:p>
          <a:r>
            <a:rPr lang="en-US"/>
            <a:t>Parallel group cluster randomized with a baseline measure</a:t>
          </a:r>
        </a:p>
      </dgm:t>
    </dgm:pt>
    <dgm:pt modelId="{0181100A-5F15-42D8-BC91-4555AA8DB471}" type="parTrans" cxnId="{44331C43-36C3-4964-8B95-9C6B1A5DCB0C}">
      <dgm:prSet/>
      <dgm:spPr/>
      <dgm:t>
        <a:bodyPr/>
        <a:lstStyle/>
        <a:p>
          <a:endParaRPr lang="en-US"/>
        </a:p>
      </dgm:t>
    </dgm:pt>
    <dgm:pt modelId="{FF5F6AB7-BA2C-45CE-B869-A53BB8055332}" type="sibTrans" cxnId="{44331C43-36C3-4964-8B95-9C6B1A5DCB0C}">
      <dgm:prSet/>
      <dgm:spPr/>
      <dgm:t>
        <a:bodyPr/>
        <a:lstStyle/>
        <a:p>
          <a:endParaRPr lang="en-US"/>
        </a:p>
      </dgm:t>
    </dgm:pt>
    <dgm:pt modelId="{0249BC64-7400-4E7C-B561-78ADF8846125}">
      <dgm:prSet/>
      <dgm:spPr/>
      <dgm:t>
        <a:bodyPr/>
        <a:lstStyle/>
        <a:p>
          <a:r>
            <a:rPr lang="en-US"/>
            <a:t>Stepped-Wedge Designs</a:t>
          </a:r>
        </a:p>
      </dgm:t>
    </dgm:pt>
    <dgm:pt modelId="{66FE1444-FCF4-4F48-B037-70286426FE96}" type="parTrans" cxnId="{F22E7105-9378-45A6-A289-318200939326}">
      <dgm:prSet/>
      <dgm:spPr/>
      <dgm:t>
        <a:bodyPr/>
        <a:lstStyle/>
        <a:p>
          <a:endParaRPr lang="en-US"/>
        </a:p>
      </dgm:t>
    </dgm:pt>
    <dgm:pt modelId="{EF48F8D2-4EA1-43A8-B3CE-A4FBB169B217}" type="sibTrans" cxnId="{F22E7105-9378-45A6-A289-318200939326}">
      <dgm:prSet/>
      <dgm:spPr/>
      <dgm:t>
        <a:bodyPr/>
        <a:lstStyle/>
        <a:p>
          <a:endParaRPr lang="en-US"/>
        </a:p>
      </dgm:t>
    </dgm:pt>
    <dgm:pt modelId="{E74FA63D-4EED-40A5-BDE5-36104B2DCCB7}">
      <dgm:prSet/>
      <dgm:spPr/>
      <dgm:t>
        <a:bodyPr/>
        <a:lstStyle/>
        <a:p>
          <a:r>
            <a:rPr lang="en-US"/>
            <a:t>Individually Randomized Group Treatment Trials</a:t>
          </a:r>
        </a:p>
      </dgm:t>
    </dgm:pt>
    <dgm:pt modelId="{08D13085-2CDE-4CD1-A67A-98BEF1637431}" type="parTrans" cxnId="{D03FC01F-E784-4B1D-9D67-55397ED13F8D}">
      <dgm:prSet/>
      <dgm:spPr/>
      <dgm:t>
        <a:bodyPr/>
        <a:lstStyle/>
        <a:p>
          <a:endParaRPr lang="en-US"/>
        </a:p>
      </dgm:t>
    </dgm:pt>
    <dgm:pt modelId="{900FD77A-2325-4A1F-82EA-5205BEA4B642}" type="sibTrans" cxnId="{D03FC01F-E784-4B1D-9D67-55397ED13F8D}">
      <dgm:prSet/>
      <dgm:spPr/>
      <dgm:t>
        <a:bodyPr/>
        <a:lstStyle/>
        <a:p>
          <a:endParaRPr lang="en-US"/>
        </a:p>
      </dgm:t>
    </dgm:pt>
    <dgm:pt modelId="{0CCD0DDF-DCC9-42B5-814E-03CDA9DDEEEB}">
      <dgm:prSet/>
      <dgm:spPr/>
      <dgm:t>
        <a:bodyPr/>
        <a:lstStyle/>
        <a:p>
          <a:r>
            <a:rPr lang="en-US"/>
            <a:t>“Own” Design</a:t>
          </a:r>
        </a:p>
      </dgm:t>
    </dgm:pt>
    <dgm:pt modelId="{26401391-6A59-4DE5-B47D-A57E0989F45C}" type="parTrans" cxnId="{97D73F07-C832-4632-B3FD-D490ABD63958}">
      <dgm:prSet/>
      <dgm:spPr/>
      <dgm:t>
        <a:bodyPr/>
        <a:lstStyle/>
        <a:p>
          <a:endParaRPr lang="en-US"/>
        </a:p>
      </dgm:t>
    </dgm:pt>
    <dgm:pt modelId="{8ABD7031-DDD8-4DE3-9520-995C3C7BC1D3}" type="sibTrans" cxnId="{97D73F07-C832-4632-B3FD-D490ABD63958}">
      <dgm:prSet/>
      <dgm:spPr/>
      <dgm:t>
        <a:bodyPr/>
        <a:lstStyle/>
        <a:p>
          <a:endParaRPr lang="en-US"/>
        </a:p>
      </dgm:t>
    </dgm:pt>
    <dgm:pt modelId="{56773396-115A-467C-B890-93E068A9B72E}" type="pres">
      <dgm:prSet presAssocID="{83723EEA-A22A-4D77-810E-1E61AC8AA2E7}" presName="vert0" presStyleCnt="0">
        <dgm:presLayoutVars>
          <dgm:dir/>
          <dgm:animOne val="branch"/>
          <dgm:animLvl val="lvl"/>
        </dgm:presLayoutVars>
      </dgm:prSet>
      <dgm:spPr/>
    </dgm:pt>
    <dgm:pt modelId="{F1084C16-EBE4-44BD-A007-EA59B9B7FB20}" type="pres">
      <dgm:prSet presAssocID="{97ADEEAD-C20B-4017-903B-09773A5D8F3B}" presName="thickLine" presStyleLbl="alignNode1" presStyleIdx="0" presStyleCnt="5"/>
      <dgm:spPr/>
    </dgm:pt>
    <dgm:pt modelId="{21615D58-56F9-46E0-A9E2-208DF27908E4}" type="pres">
      <dgm:prSet presAssocID="{97ADEEAD-C20B-4017-903B-09773A5D8F3B}" presName="horz1" presStyleCnt="0"/>
      <dgm:spPr/>
    </dgm:pt>
    <dgm:pt modelId="{F5588B66-4160-480F-9893-990A9E387C02}" type="pres">
      <dgm:prSet presAssocID="{97ADEEAD-C20B-4017-903B-09773A5D8F3B}" presName="tx1" presStyleLbl="revTx" presStyleIdx="0" presStyleCnt="5"/>
      <dgm:spPr/>
    </dgm:pt>
    <dgm:pt modelId="{2D88CE3C-D371-43A6-8354-93E6F3DC8360}" type="pres">
      <dgm:prSet presAssocID="{97ADEEAD-C20B-4017-903B-09773A5D8F3B}" presName="vert1" presStyleCnt="0"/>
      <dgm:spPr/>
    </dgm:pt>
    <dgm:pt modelId="{21E8C148-C02A-45D6-AF40-DBA25FCE8A7D}" type="pres">
      <dgm:prSet presAssocID="{DBF2E3DE-6AC4-4F99-8240-373A572AE11F}" presName="thickLine" presStyleLbl="alignNode1" presStyleIdx="1" presStyleCnt="5"/>
      <dgm:spPr/>
    </dgm:pt>
    <dgm:pt modelId="{AF7B4E17-D4EA-4367-89F8-5D398CA48A30}" type="pres">
      <dgm:prSet presAssocID="{DBF2E3DE-6AC4-4F99-8240-373A572AE11F}" presName="horz1" presStyleCnt="0"/>
      <dgm:spPr/>
    </dgm:pt>
    <dgm:pt modelId="{01314D89-0288-42D9-8900-CC13FBD3FAD0}" type="pres">
      <dgm:prSet presAssocID="{DBF2E3DE-6AC4-4F99-8240-373A572AE11F}" presName="tx1" presStyleLbl="revTx" presStyleIdx="1" presStyleCnt="5"/>
      <dgm:spPr/>
    </dgm:pt>
    <dgm:pt modelId="{A15EB679-2C0E-4DF6-ADB5-838F1E9A8753}" type="pres">
      <dgm:prSet presAssocID="{DBF2E3DE-6AC4-4F99-8240-373A572AE11F}" presName="vert1" presStyleCnt="0"/>
      <dgm:spPr/>
    </dgm:pt>
    <dgm:pt modelId="{58ECB3B5-3168-4E9D-954E-EE6AE02068D3}" type="pres">
      <dgm:prSet presAssocID="{0249BC64-7400-4E7C-B561-78ADF8846125}" presName="thickLine" presStyleLbl="alignNode1" presStyleIdx="2" presStyleCnt="5"/>
      <dgm:spPr/>
    </dgm:pt>
    <dgm:pt modelId="{F9820B88-B9F3-49CF-B45B-94C6AA4D5C57}" type="pres">
      <dgm:prSet presAssocID="{0249BC64-7400-4E7C-B561-78ADF8846125}" presName="horz1" presStyleCnt="0"/>
      <dgm:spPr/>
    </dgm:pt>
    <dgm:pt modelId="{BAE1C51F-64A0-41B8-A232-D4EFE6B9EC57}" type="pres">
      <dgm:prSet presAssocID="{0249BC64-7400-4E7C-B561-78ADF8846125}" presName="tx1" presStyleLbl="revTx" presStyleIdx="2" presStyleCnt="5"/>
      <dgm:spPr/>
    </dgm:pt>
    <dgm:pt modelId="{EA217699-676B-4739-A8BD-A9DE276C06D3}" type="pres">
      <dgm:prSet presAssocID="{0249BC64-7400-4E7C-B561-78ADF8846125}" presName="vert1" presStyleCnt="0"/>
      <dgm:spPr/>
    </dgm:pt>
    <dgm:pt modelId="{31075B2E-4C80-4751-B46E-065F67946991}" type="pres">
      <dgm:prSet presAssocID="{E74FA63D-4EED-40A5-BDE5-36104B2DCCB7}" presName="thickLine" presStyleLbl="alignNode1" presStyleIdx="3" presStyleCnt="5"/>
      <dgm:spPr/>
    </dgm:pt>
    <dgm:pt modelId="{20AB0497-9E6D-4C3D-B650-94CC2A367326}" type="pres">
      <dgm:prSet presAssocID="{E74FA63D-4EED-40A5-BDE5-36104B2DCCB7}" presName="horz1" presStyleCnt="0"/>
      <dgm:spPr/>
    </dgm:pt>
    <dgm:pt modelId="{CB39DDA2-E444-404C-A61B-FC6C2D73A474}" type="pres">
      <dgm:prSet presAssocID="{E74FA63D-4EED-40A5-BDE5-36104B2DCCB7}" presName="tx1" presStyleLbl="revTx" presStyleIdx="3" presStyleCnt="5"/>
      <dgm:spPr/>
    </dgm:pt>
    <dgm:pt modelId="{95F71E7C-1F74-443A-B670-5A87BD133303}" type="pres">
      <dgm:prSet presAssocID="{E74FA63D-4EED-40A5-BDE5-36104B2DCCB7}" presName="vert1" presStyleCnt="0"/>
      <dgm:spPr/>
    </dgm:pt>
    <dgm:pt modelId="{4C689D42-A3E1-4490-87E4-5FAE22B76DA9}" type="pres">
      <dgm:prSet presAssocID="{0CCD0DDF-DCC9-42B5-814E-03CDA9DDEEEB}" presName="thickLine" presStyleLbl="alignNode1" presStyleIdx="4" presStyleCnt="5"/>
      <dgm:spPr/>
    </dgm:pt>
    <dgm:pt modelId="{5E9FF766-C31A-4014-83E1-C226C3377F0C}" type="pres">
      <dgm:prSet presAssocID="{0CCD0DDF-DCC9-42B5-814E-03CDA9DDEEEB}" presName="horz1" presStyleCnt="0"/>
      <dgm:spPr/>
    </dgm:pt>
    <dgm:pt modelId="{D01D4027-9DCD-464C-81FE-D8615A77C695}" type="pres">
      <dgm:prSet presAssocID="{0CCD0DDF-DCC9-42B5-814E-03CDA9DDEEEB}" presName="tx1" presStyleLbl="revTx" presStyleIdx="4" presStyleCnt="5"/>
      <dgm:spPr/>
    </dgm:pt>
    <dgm:pt modelId="{4877BF5B-673F-47F5-B196-92F70F2037B9}" type="pres">
      <dgm:prSet presAssocID="{0CCD0DDF-DCC9-42B5-814E-03CDA9DDEEEB}" presName="vert1" presStyleCnt="0"/>
      <dgm:spPr/>
    </dgm:pt>
  </dgm:ptLst>
  <dgm:cxnLst>
    <dgm:cxn modelId="{F22E7105-9378-45A6-A289-318200939326}" srcId="{83723EEA-A22A-4D77-810E-1E61AC8AA2E7}" destId="{0249BC64-7400-4E7C-B561-78ADF8846125}" srcOrd="2" destOrd="0" parTransId="{66FE1444-FCF4-4F48-B037-70286426FE96}" sibTransId="{EF48F8D2-4EA1-43A8-B3CE-A4FBB169B217}"/>
    <dgm:cxn modelId="{97D73F07-C832-4632-B3FD-D490ABD63958}" srcId="{83723EEA-A22A-4D77-810E-1E61AC8AA2E7}" destId="{0CCD0DDF-DCC9-42B5-814E-03CDA9DDEEEB}" srcOrd="4" destOrd="0" parTransId="{26401391-6A59-4DE5-B47D-A57E0989F45C}" sibTransId="{8ABD7031-DDD8-4DE3-9520-995C3C7BC1D3}"/>
    <dgm:cxn modelId="{448FD10C-2506-490B-A629-860C8BAA3A54}" srcId="{83723EEA-A22A-4D77-810E-1E61AC8AA2E7}" destId="{97ADEEAD-C20B-4017-903B-09773A5D8F3B}" srcOrd="0" destOrd="0" parTransId="{E757269F-E479-4E69-B826-57B63827A64F}" sibTransId="{26D3CDE6-517C-498C-BDEB-73CE38AE6C01}"/>
    <dgm:cxn modelId="{D03FC01F-E784-4B1D-9D67-55397ED13F8D}" srcId="{83723EEA-A22A-4D77-810E-1E61AC8AA2E7}" destId="{E74FA63D-4EED-40A5-BDE5-36104B2DCCB7}" srcOrd="3" destOrd="0" parTransId="{08D13085-2CDE-4CD1-A67A-98BEF1637431}" sibTransId="{900FD77A-2325-4A1F-82EA-5205BEA4B642}"/>
    <dgm:cxn modelId="{44331C43-36C3-4964-8B95-9C6B1A5DCB0C}" srcId="{83723EEA-A22A-4D77-810E-1E61AC8AA2E7}" destId="{DBF2E3DE-6AC4-4F99-8240-373A572AE11F}" srcOrd="1" destOrd="0" parTransId="{0181100A-5F15-42D8-BC91-4555AA8DB471}" sibTransId="{FF5F6AB7-BA2C-45CE-B869-A53BB8055332}"/>
    <dgm:cxn modelId="{FFCF1A66-E466-4BE8-A831-F289B31A3BC1}" type="presOf" srcId="{E74FA63D-4EED-40A5-BDE5-36104B2DCCB7}" destId="{CB39DDA2-E444-404C-A61B-FC6C2D73A474}" srcOrd="0" destOrd="0" presId="urn:microsoft.com/office/officeart/2008/layout/LinedList"/>
    <dgm:cxn modelId="{EE9C2551-391E-4298-B757-4F5BF4989EE4}" type="presOf" srcId="{DBF2E3DE-6AC4-4F99-8240-373A572AE11F}" destId="{01314D89-0288-42D9-8900-CC13FBD3FAD0}" srcOrd="0" destOrd="0" presId="urn:microsoft.com/office/officeart/2008/layout/LinedList"/>
    <dgm:cxn modelId="{E5076176-DD5A-4F37-B1ED-EFB5568B0D70}" type="presOf" srcId="{0CCD0DDF-DCC9-42B5-814E-03CDA9DDEEEB}" destId="{D01D4027-9DCD-464C-81FE-D8615A77C695}" srcOrd="0" destOrd="0" presId="urn:microsoft.com/office/officeart/2008/layout/LinedList"/>
    <dgm:cxn modelId="{9B6DD05A-4D63-4BEE-A22B-A7186E5ABDF6}" type="presOf" srcId="{83723EEA-A22A-4D77-810E-1E61AC8AA2E7}" destId="{56773396-115A-467C-B890-93E068A9B72E}" srcOrd="0" destOrd="0" presId="urn:microsoft.com/office/officeart/2008/layout/LinedList"/>
    <dgm:cxn modelId="{F52734DC-132C-4DCA-A352-97FFB252B6A5}" type="presOf" srcId="{0249BC64-7400-4E7C-B561-78ADF8846125}" destId="{BAE1C51F-64A0-41B8-A232-D4EFE6B9EC57}" srcOrd="0" destOrd="0" presId="urn:microsoft.com/office/officeart/2008/layout/LinedList"/>
    <dgm:cxn modelId="{3DEE48DC-936D-4E36-B828-82CF828F62A9}" type="presOf" srcId="{97ADEEAD-C20B-4017-903B-09773A5D8F3B}" destId="{F5588B66-4160-480F-9893-990A9E387C02}" srcOrd="0" destOrd="0" presId="urn:microsoft.com/office/officeart/2008/layout/LinedList"/>
    <dgm:cxn modelId="{3435B935-434E-4EC4-BE2B-3AE1000B36BD}" type="presParOf" srcId="{56773396-115A-467C-B890-93E068A9B72E}" destId="{F1084C16-EBE4-44BD-A007-EA59B9B7FB20}" srcOrd="0" destOrd="0" presId="urn:microsoft.com/office/officeart/2008/layout/LinedList"/>
    <dgm:cxn modelId="{14AD00F3-1305-40C9-8A9F-FD8ABC6760F1}" type="presParOf" srcId="{56773396-115A-467C-B890-93E068A9B72E}" destId="{21615D58-56F9-46E0-A9E2-208DF27908E4}" srcOrd="1" destOrd="0" presId="urn:microsoft.com/office/officeart/2008/layout/LinedList"/>
    <dgm:cxn modelId="{B880A268-EBC3-4566-B5EA-52F3BC6585FB}" type="presParOf" srcId="{21615D58-56F9-46E0-A9E2-208DF27908E4}" destId="{F5588B66-4160-480F-9893-990A9E387C02}" srcOrd="0" destOrd="0" presId="urn:microsoft.com/office/officeart/2008/layout/LinedList"/>
    <dgm:cxn modelId="{8250B7C1-489F-4FAB-9C30-A98D01FD7C64}" type="presParOf" srcId="{21615D58-56F9-46E0-A9E2-208DF27908E4}" destId="{2D88CE3C-D371-43A6-8354-93E6F3DC8360}" srcOrd="1" destOrd="0" presId="urn:microsoft.com/office/officeart/2008/layout/LinedList"/>
    <dgm:cxn modelId="{322610D4-F669-4EC7-8AAE-2AA5E15589B8}" type="presParOf" srcId="{56773396-115A-467C-B890-93E068A9B72E}" destId="{21E8C148-C02A-45D6-AF40-DBA25FCE8A7D}" srcOrd="2" destOrd="0" presId="urn:microsoft.com/office/officeart/2008/layout/LinedList"/>
    <dgm:cxn modelId="{38991F25-403A-4B92-8F95-CA7C2E6C0C02}" type="presParOf" srcId="{56773396-115A-467C-B890-93E068A9B72E}" destId="{AF7B4E17-D4EA-4367-89F8-5D398CA48A30}" srcOrd="3" destOrd="0" presId="urn:microsoft.com/office/officeart/2008/layout/LinedList"/>
    <dgm:cxn modelId="{F37E92B5-706C-49BB-8743-0C989AA2B6D1}" type="presParOf" srcId="{AF7B4E17-D4EA-4367-89F8-5D398CA48A30}" destId="{01314D89-0288-42D9-8900-CC13FBD3FAD0}" srcOrd="0" destOrd="0" presId="urn:microsoft.com/office/officeart/2008/layout/LinedList"/>
    <dgm:cxn modelId="{96A90E83-B7B8-42AD-834F-8F30E9A99F90}" type="presParOf" srcId="{AF7B4E17-D4EA-4367-89F8-5D398CA48A30}" destId="{A15EB679-2C0E-4DF6-ADB5-838F1E9A8753}" srcOrd="1" destOrd="0" presId="urn:microsoft.com/office/officeart/2008/layout/LinedList"/>
    <dgm:cxn modelId="{A5693149-E7A8-470F-9EB0-E50EAED061DB}" type="presParOf" srcId="{56773396-115A-467C-B890-93E068A9B72E}" destId="{58ECB3B5-3168-4E9D-954E-EE6AE02068D3}" srcOrd="4" destOrd="0" presId="urn:microsoft.com/office/officeart/2008/layout/LinedList"/>
    <dgm:cxn modelId="{030CC340-08BC-48FF-9B56-582BC5DC6CC1}" type="presParOf" srcId="{56773396-115A-467C-B890-93E068A9B72E}" destId="{F9820B88-B9F3-49CF-B45B-94C6AA4D5C57}" srcOrd="5" destOrd="0" presId="urn:microsoft.com/office/officeart/2008/layout/LinedList"/>
    <dgm:cxn modelId="{D9024B80-861A-4778-93F2-5EE0E06AAC75}" type="presParOf" srcId="{F9820B88-B9F3-49CF-B45B-94C6AA4D5C57}" destId="{BAE1C51F-64A0-41B8-A232-D4EFE6B9EC57}" srcOrd="0" destOrd="0" presId="urn:microsoft.com/office/officeart/2008/layout/LinedList"/>
    <dgm:cxn modelId="{EC160B8F-3283-4574-A8B3-F6A217310C9A}" type="presParOf" srcId="{F9820B88-B9F3-49CF-B45B-94C6AA4D5C57}" destId="{EA217699-676B-4739-A8BD-A9DE276C06D3}" srcOrd="1" destOrd="0" presId="urn:microsoft.com/office/officeart/2008/layout/LinedList"/>
    <dgm:cxn modelId="{C73AA5C5-CDCC-468B-93E8-ADC13B8E7DE1}" type="presParOf" srcId="{56773396-115A-467C-B890-93E068A9B72E}" destId="{31075B2E-4C80-4751-B46E-065F67946991}" srcOrd="6" destOrd="0" presId="urn:microsoft.com/office/officeart/2008/layout/LinedList"/>
    <dgm:cxn modelId="{A344F8D0-944E-4464-A0B4-7B4365F2DD12}" type="presParOf" srcId="{56773396-115A-467C-B890-93E068A9B72E}" destId="{20AB0497-9E6D-4C3D-B650-94CC2A367326}" srcOrd="7" destOrd="0" presId="urn:microsoft.com/office/officeart/2008/layout/LinedList"/>
    <dgm:cxn modelId="{E8397EBC-DBCF-472A-AFDE-FFFC786AA736}" type="presParOf" srcId="{20AB0497-9E6D-4C3D-B650-94CC2A367326}" destId="{CB39DDA2-E444-404C-A61B-FC6C2D73A474}" srcOrd="0" destOrd="0" presId="urn:microsoft.com/office/officeart/2008/layout/LinedList"/>
    <dgm:cxn modelId="{5C1B258F-5B10-4025-9F32-FED9E096E32B}" type="presParOf" srcId="{20AB0497-9E6D-4C3D-B650-94CC2A367326}" destId="{95F71E7C-1F74-443A-B670-5A87BD133303}" srcOrd="1" destOrd="0" presId="urn:microsoft.com/office/officeart/2008/layout/LinedList"/>
    <dgm:cxn modelId="{C8352E5C-DFBE-4638-8603-9495DD08E87F}" type="presParOf" srcId="{56773396-115A-467C-B890-93E068A9B72E}" destId="{4C689D42-A3E1-4490-87E4-5FAE22B76DA9}" srcOrd="8" destOrd="0" presId="urn:microsoft.com/office/officeart/2008/layout/LinedList"/>
    <dgm:cxn modelId="{7B34693B-5E0C-4CA7-9A11-5DD50175FDA6}" type="presParOf" srcId="{56773396-115A-467C-B890-93E068A9B72E}" destId="{5E9FF766-C31A-4014-83E1-C226C3377F0C}" srcOrd="9" destOrd="0" presId="urn:microsoft.com/office/officeart/2008/layout/LinedList"/>
    <dgm:cxn modelId="{B04AAB12-C91C-42DC-97F2-32E82F0D43AD}" type="presParOf" srcId="{5E9FF766-C31A-4014-83E1-C226C3377F0C}" destId="{D01D4027-9DCD-464C-81FE-D8615A77C695}" srcOrd="0" destOrd="0" presId="urn:microsoft.com/office/officeart/2008/layout/LinedList"/>
    <dgm:cxn modelId="{CC879042-E2AA-4217-B2B6-06579A3FFD5B}" type="presParOf" srcId="{5E9FF766-C31A-4014-83E1-C226C3377F0C}" destId="{4877BF5B-673F-47F5-B196-92F70F2037B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5907B0-F565-47FA-B643-8BE89F5C09E2}" type="doc">
      <dgm:prSet loTypeId="urn:microsoft.com/office/officeart/2016/7/layout/BasicLinearProcessNumbered" loCatId="process" qsTypeId="urn:microsoft.com/office/officeart/2005/8/quickstyle/simple1" qsCatId="simple" csTypeId="urn:microsoft.com/office/officeart/2005/8/colors/colorful2" csCatId="colorful" phldr="1"/>
      <dgm:spPr/>
      <dgm:t>
        <a:bodyPr/>
        <a:lstStyle/>
        <a:p>
          <a:endParaRPr lang="en-US"/>
        </a:p>
      </dgm:t>
    </dgm:pt>
    <dgm:pt modelId="{7C108C82-7292-4FE2-AA8C-1BDC04A28D63}">
      <dgm:prSet custT="1"/>
      <dgm:spPr/>
      <dgm:t>
        <a:bodyPr/>
        <a:lstStyle/>
        <a:p>
          <a:r>
            <a:rPr lang="en-US" sz="2400" b="1" dirty="0"/>
            <a:t>State the null hypothesis and either a one- or two-sided alternative.</a:t>
          </a:r>
        </a:p>
      </dgm:t>
    </dgm:pt>
    <dgm:pt modelId="{EC4C7183-EB74-4C0E-9EFF-40927AAB1C67}" type="parTrans" cxnId="{7CEDA0B7-1C09-4B7F-8C3B-A909939D7474}">
      <dgm:prSet/>
      <dgm:spPr/>
      <dgm:t>
        <a:bodyPr/>
        <a:lstStyle/>
        <a:p>
          <a:endParaRPr lang="en-US"/>
        </a:p>
      </dgm:t>
    </dgm:pt>
    <dgm:pt modelId="{F6E2ACBE-61F0-4F58-AC0D-11071EBA9A0A}" type="sibTrans" cxnId="{7CEDA0B7-1C09-4B7F-8C3B-A909939D7474}">
      <dgm:prSet phldrT="1" phldr="0"/>
      <dgm:spPr/>
      <dgm:t>
        <a:bodyPr/>
        <a:lstStyle/>
        <a:p>
          <a:r>
            <a:rPr lang="en-US"/>
            <a:t>1</a:t>
          </a:r>
          <a:endParaRPr lang="en-US" dirty="0"/>
        </a:p>
      </dgm:t>
    </dgm:pt>
    <dgm:pt modelId="{3A6AECCC-71C8-4204-A3E4-92D1654A2DB0}">
      <dgm:prSet/>
      <dgm:spPr/>
      <dgm:t>
        <a:bodyPr/>
        <a:lstStyle/>
        <a:p>
          <a:r>
            <a:rPr lang="en-US" dirty="0"/>
            <a:t>Select the appropriate </a:t>
          </a:r>
          <a:r>
            <a:rPr lang="en-US" b="1" dirty="0"/>
            <a:t>statistical test</a:t>
          </a:r>
          <a:r>
            <a:rPr lang="en-US" dirty="0"/>
            <a:t> based on the type of predictor and outcome variable in the hypotheses</a:t>
          </a:r>
        </a:p>
      </dgm:t>
    </dgm:pt>
    <dgm:pt modelId="{88A1DF88-FBFA-411D-937C-C169FD179CAB}" type="parTrans" cxnId="{DA43910A-799A-4CE6-AA67-9FAD81BFE989}">
      <dgm:prSet/>
      <dgm:spPr/>
      <dgm:t>
        <a:bodyPr/>
        <a:lstStyle/>
        <a:p>
          <a:endParaRPr lang="en-US"/>
        </a:p>
      </dgm:t>
    </dgm:pt>
    <dgm:pt modelId="{D8ED6A79-B561-4182-A3C3-321A8298B9CE}" type="sibTrans" cxnId="{DA43910A-799A-4CE6-AA67-9FAD81BFE989}">
      <dgm:prSet phldrT="2" phldr="0"/>
      <dgm:spPr/>
      <dgm:t>
        <a:bodyPr/>
        <a:lstStyle/>
        <a:p>
          <a:r>
            <a:rPr lang="en-US"/>
            <a:t>2</a:t>
          </a:r>
        </a:p>
      </dgm:t>
    </dgm:pt>
    <dgm:pt modelId="{82A654D7-C1EC-4857-B956-E476D5386234}">
      <dgm:prSet/>
      <dgm:spPr/>
      <dgm:t>
        <a:bodyPr/>
        <a:lstStyle/>
        <a:p>
          <a:r>
            <a:rPr lang="en-US" dirty="0"/>
            <a:t>Choose a reasonable </a:t>
          </a:r>
          <a:r>
            <a:rPr lang="en-US" b="1" dirty="0"/>
            <a:t>effect size</a:t>
          </a:r>
          <a:r>
            <a:rPr lang="en-US" dirty="0"/>
            <a:t> (and </a:t>
          </a:r>
          <a:r>
            <a:rPr lang="en-US" b="1" dirty="0"/>
            <a:t>variability</a:t>
          </a:r>
          <a:r>
            <a:rPr lang="en-US" dirty="0"/>
            <a:t>, if necessary)</a:t>
          </a:r>
        </a:p>
      </dgm:t>
    </dgm:pt>
    <dgm:pt modelId="{B74D2335-A3D9-45DE-B636-A1CCEE28D8AF}" type="parTrans" cxnId="{E5FB5C32-3E13-4177-B857-F11E913D2D0F}">
      <dgm:prSet/>
      <dgm:spPr/>
      <dgm:t>
        <a:bodyPr/>
        <a:lstStyle/>
        <a:p>
          <a:endParaRPr lang="en-US"/>
        </a:p>
      </dgm:t>
    </dgm:pt>
    <dgm:pt modelId="{391B34A5-F486-45E9-9F13-5F4672BF0999}" type="sibTrans" cxnId="{E5FB5C32-3E13-4177-B857-F11E913D2D0F}">
      <dgm:prSet phldrT="3" phldr="0"/>
      <dgm:spPr/>
      <dgm:t>
        <a:bodyPr/>
        <a:lstStyle/>
        <a:p>
          <a:r>
            <a:rPr lang="en-US"/>
            <a:t>3</a:t>
          </a:r>
        </a:p>
      </dgm:t>
    </dgm:pt>
    <dgm:pt modelId="{9CC0225E-88FE-48A2-9BAE-2B1F0D1A3ADD}">
      <dgm:prSet/>
      <dgm:spPr/>
      <dgm:t>
        <a:bodyPr/>
        <a:lstStyle/>
        <a:p>
          <a:r>
            <a:rPr lang="en-US" dirty="0"/>
            <a:t>Set the </a:t>
          </a:r>
          <a:r>
            <a:rPr lang="en-US" b="1" dirty="0"/>
            <a:t>type I </a:t>
          </a:r>
          <a:r>
            <a:rPr lang="en-US" dirty="0"/>
            <a:t>error and </a:t>
          </a:r>
          <a:r>
            <a:rPr lang="en-US" b="1" dirty="0"/>
            <a:t>power</a:t>
          </a:r>
          <a:r>
            <a:rPr lang="en-US" dirty="0"/>
            <a:t> of the study (</a:t>
          </a:r>
          <a:r>
            <a:rPr lang="el-GR" dirty="0"/>
            <a:t>α</a:t>
          </a:r>
          <a:r>
            <a:rPr lang="en-US" dirty="0"/>
            <a:t> and 1-</a:t>
          </a:r>
          <a:r>
            <a:rPr lang="el-GR" dirty="0"/>
            <a:t>β</a:t>
          </a:r>
          <a:r>
            <a:rPr lang="en-US" dirty="0"/>
            <a:t>)</a:t>
          </a:r>
        </a:p>
      </dgm:t>
    </dgm:pt>
    <dgm:pt modelId="{BF55C6FA-CE35-4F8C-88FA-7B557F3F481F}" type="parTrans" cxnId="{88FF3546-E700-4CD9-8A33-99D3BC7C52C9}">
      <dgm:prSet/>
      <dgm:spPr/>
      <dgm:t>
        <a:bodyPr/>
        <a:lstStyle/>
        <a:p>
          <a:endParaRPr lang="en-US"/>
        </a:p>
      </dgm:t>
    </dgm:pt>
    <dgm:pt modelId="{59A64418-C9CB-46E0-AE2B-B128DA39E08A}" type="sibTrans" cxnId="{88FF3546-E700-4CD9-8A33-99D3BC7C52C9}">
      <dgm:prSet phldrT="4" phldr="0"/>
      <dgm:spPr/>
      <dgm:t>
        <a:bodyPr/>
        <a:lstStyle/>
        <a:p>
          <a:r>
            <a:rPr lang="en-US"/>
            <a:t>4</a:t>
          </a:r>
        </a:p>
      </dgm:t>
    </dgm:pt>
    <dgm:pt modelId="{8FDD7F7D-A197-4BF8-9C90-270812C06742}" type="pres">
      <dgm:prSet presAssocID="{E35907B0-F565-47FA-B643-8BE89F5C09E2}" presName="Name0" presStyleCnt="0">
        <dgm:presLayoutVars>
          <dgm:animLvl val="lvl"/>
          <dgm:resizeHandles val="exact"/>
        </dgm:presLayoutVars>
      </dgm:prSet>
      <dgm:spPr/>
    </dgm:pt>
    <dgm:pt modelId="{3BCF3A5D-5010-4C8C-A07B-F1E72E4D6121}" type="pres">
      <dgm:prSet presAssocID="{7C108C82-7292-4FE2-AA8C-1BDC04A28D63}" presName="compositeNode" presStyleCnt="0">
        <dgm:presLayoutVars>
          <dgm:bulletEnabled val="1"/>
        </dgm:presLayoutVars>
      </dgm:prSet>
      <dgm:spPr/>
    </dgm:pt>
    <dgm:pt modelId="{ADD3B86C-C66F-4F3B-8368-69480289A466}" type="pres">
      <dgm:prSet presAssocID="{7C108C82-7292-4FE2-AA8C-1BDC04A28D63}" presName="bgRect" presStyleLbl="bgAccFollowNode1" presStyleIdx="0" presStyleCnt="4"/>
      <dgm:spPr/>
    </dgm:pt>
    <dgm:pt modelId="{82C729F3-F0E5-42CE-A736-E3021A86C419}" type="pres">
      <dgm:prSet presAssocID="{F6E2ACBE-61F0-4F58-AC0D-11071EBA9A0A}" presName="sibTransNodeCircle" presStyleLbl="alignNode1" presStyleIdx="0" presStyleCnt="8">
        <dgm:presLayoutVars>
          <dgm:chMax val="0"/>
          <dgm:bulletEnabled/>
        </dgm:presLayoutVars>
      </dgm:prSet>
      <dgm:spPr/>
    </dgm:pt>
    <dgm:pt modelId="{39540E07-FE0E-4DD4-A9DE-28E3313750C8}" type="pres">
      <dgm:prSet presAssocID="{7C108C82-7292-4FE2-AA8C-1BDC04A28D63}" presName="bottomLine" presStyleLbl="alignNode1" presStyleIdx="1" presStyleCnt="8">
        <dgm:presLayoutVars/>
      </dgm:prSet>
      <dgm:spPr/>
    </dgm:pt>
    <dgm:pt modelId="{ECD27608-1006-4132-9D67-19BECACA7EFA}" type="pres">
      <dgm:prSet presAssocID="{7C108C82-7292-4FE2-AA8C-1BDC04A28D63}" presName="nodeText" presStyleLbl="bgAccFollowNode1" presStyleIdx="0" presStyleCnt="4">
        <dgm:presLayoutVars>
          <dgm:bulletEnabled val="1"/>
        </dgm:presLayoutVars>
      </dgm:prSet>
      <dgm:spPr/>
    </dgm:pt>
    <dgm:pt modelId="{382C304C-91F4-44BF-A799-3797AF86675F}" type="pres">
      <dgm:prSet presAssocID="{F6E2ACBE-61F0-4F58-AC0D-11071EBA9A0A}" presName="sibTrans" presStyleCnt="0"/>
      <dgm:spPr/>
    </dgm:pt>
    <dgm:pt modelId="{705ECEE8-9F0D-4A78-A97F-1EB6E98CDD54}" type="pres">
      <dgm:prSet presAssocID="{3A6AECCC-71C8-4204-A3E4-92D1654A2DB0}" presName="compositeNode" presStyleCnt="0">
        <dgm:presLayoutVars>
          <dgm:bulletEnabled val="1"/>
        </dgm:presLayoutVars>
      </dgm:prSet>
      <dgm:spPr/>
    </dgm:pt>
    <dgm:pt modelId="{C009DBC0-D54B-4969-8DD8-C4EE88BAF7EB}" type="pres">
      <dgm:prSet presAssocID="{3A6AECCC-71C8-4204-A3E4-92D1654A2DB0}" presName="bgRect" presStyleLbl="bgAccFollowNode1" presStyleIdx="1" presStyleCnt="4"/>
      <dgm:spPr/>
    </dgm:pt>
    <dgm:pt modelId="{11B381A0-346B-4BC3-8EB4-F610C1706AFB}" type="pres">
      <dgm:prSet presAssocID="{D8ED6A79-B561-4182-A3C3-321A8298B9CE}" presName="sibTransNodeCircle" presStyleLbl="alignNode1" presStyleIdx="2" presStyleCnt="8">
        <dgm:presLayoutVars>
          <dgm:chMax val="0"/>
          <dgm:bulletEnabled/>
        </dgm:presLayoutVars>
      </dgm:prSet>
      <dgm:spPr/>
    </dgm:pt>
    <dgm:pt modelId="{7B91728B-EED1-47E1-ADA1-007E5B66AE2E}" type="pres">
      <dgm:prSet presAssocID="{3A6AECCC-71C8-4204-A3E4-92D1654A2DB0}" presName="bottomLine" presStyleLbl="alignNode1" presStyleIdx="3" presStyleCnt="8">
        <dgm:presLayoutVars/>
      </dgm:prSet>
      <dgm:spPr/>
    </dgm:pt>
    <dgm:pt modelId="{B036EA48-27E5-43A7-834A-D2D8EAED1365}" type="pres">
      <dgm:prSet presAssocID="{3A6AECCC-71C8-4204-A3E4-92D1654A2DB0}" presName="nodeText" presStyleLbl="bgAccFollowNode1" presStyleIdx="1" presStyleCnt="4">
        <dgm:presLayoutVars>
          <dgm:bulletEnabled val="1"/>
        </dgm:presLayoutVars>
      </dgm:prSet>
      <dgm:spPr/>
    </dgm:pt>
    <dgm:pt modelId="{BC6D1475-49D7-407F-A932-40AD9BD0D9C2}" type="pres">
      <dgm:prSet presAssocID="{D8ED6A79-B561-4182-A3C3-321A8298B9CE}" presName="sibTrans" presStyleCnt="0"/>
      <dgm:spPr/>
    </dgm:pt>
    <dgm:pt modelId="{FD13E756-178A-46EA-9F9C-2C6868A111A9}" type="pres">
      <dgm:prSet presAssocID="{82A654D7-C1EC-4857-B956-E476D5386234}" presName="compositeNode" presStyleCnt="0">
        <dgm:presLayoutVars>
          <dgm:bulletEnabled val="1"/>
        </dgm:presLayoutVars>
      </dgm:prSet>
      <dgm:spPr/>
    </dgm:pt>
    <dgm:pt modelId="{FCFA1CB6-BC1E-4C28-98B5-B2B04AD79B66}" type="pres">
      <dgm:prSet presAssocID="{82A654D7-C1EC-4857-B956-E476D5386234}" presName="bgRect" presStyleLbl="bgAccFollowNode1" presStyleIdx="2" presStyleCnt="4"/>
      <dgm:spPr/>
    </dgm:pt>
    <dgm:pt modelId="{50564AED-CFDD-414D-8D95-80DB50598A7C}" type="pres">
      <dgm:prSet presAssocID="{391B34A5-F486-45E9-9F13-5F4672BF0999}" presName="sibTransNodeCircle" presStyleLbl="alignNode1" presStyleIdx="4" presStyleCnt="8">
        <dgm:presLayoutVars>
          <dgm:chMax val="0"/>
          <dgm:bulletEnabled/>
        </dgm:presLayoutVars>
      </dgm:prSet>
      <dgm:spPr/>
    </dgm:pt>
    <dgm:pt modelId="{B9AC06A0-F936-4D64-98EC-5BDDAB6AE3D9}" type="pres">
      <dgm:prSet presAssocID="{82A654D7-C1EC-4857-B956-E476D5386234}" presName="bottomLine" presStyleLbl="alignNode1" presStyleIdx="5" presStyleCnt="8">
        <dgm:presLayoutVars/>
      </dgm:prSet>
      <dgm:spPr/>
    </dgm:pt>
    <dgm:pt modelId="{2FFEB04D-219E-42DF-9C3A-D834C23EA0FA}" type="pres">
      <dgm:prSet presAssocID="{82A654D7-C1EC-4857-B956-E476D5386234}" presName="nodeText" presStyleLbl="bgAccFollowNode1" presStyleIdx="2" presStyleCnt="4">
        <dgm:presLayoutVars>
          <dgm:bulletEnabled val="1"/>
        </dgm:presLayoutVars>
      </dgm:prSet>
      <dgm:spPr/>
    </dgm:pt>
    <dgm:pt modelId="{B11F10EB-F127-4F52-AB49-0D0399836418}" type="pres">
      <dgm:prSet presAssocID="{391B34A5-F486-45E9-9F13-5F4672BF0999}" presName="sibTrans" presStyleCnt="0"/>
      <dgm:spPr/>
    </dgm:pt>
    <dgm:pt modelId="{70A31E1B-75F9-4955-BA23-FC3518BB0FCF}" type="pres">
      <dgm:prSet presAssocID="{9CC0225E-88FE-48A2-9BAE-2B1F0D1A3ADD}" presName="compositeNode" presStyleCnt="0">
        <dgm:presLayoutVars>
          <dgm:bulletEnabled val="1"/>
        </dgm:presLayoutVars>
      </dgm:prSet>
      <dgm:spPr/>
    </dgm:pt>
    <dgm:pt modelId="{DC8ACF0B-245C-428F-ABE6-B51EDF8904CB}" type="pres">
      <dgm:prSet presAssocID="{9CC0225E-88FE-48A2-9BAE-2B1F0D1A3ADD}" presName="bgRect" presStyleLbl="bgAccFollowNode1" presStyleIdx="3" presStyleCnt="4"/>
      <dgm:spPr/>
    </dgm:pt>
    <dgm:pt modelId="{9FDD8F2E-55F4-4947-9CA5-FAC80D177A02}" type="pres">
      <dgm:prSet presAssocID="{59A64418-C9CB-46E0-AE2B-B128DA39E08A}" presName="sibTransNodeCircle" presStyleLbl="alignNode1" presStyleIdx="6" presStyleCnt="8">
        <dgm:presLayoutVars>
          <dgm:chMax val="0"/>
          <dgm:bulletEnabled/>
        </dgm:presLayoutVars>
      </dgm:prSet>
      <dgm:spPr/>
    </dgm:pt>
    <dgm:pt modelId="{EE3C0434-A202-4BA9-AAED-B4754A7C02DC}" type="pres">
      <dgm:prSet presAssocID="{9CC0225E-88FE-48A2-9BAE-2B1F0D1A3ADD}" presName="bottomLine" presStyleLbl="alignNode1" presStyleIdx="7" presStyleCnt="8">
        <dgm:presLayoutVars/>
      </dgm:prSet>
      <dgm:spPr/>
    </dgm:pt>
    <dgm:pt modelId="{7FA1E75D-82F3-429A-906D-EABDA31E6EF2}" type="pres">
      <dgm:prSet presAssocID="{9CC0225E-88FE-48A2-9BAE-2B1F0D1A3ADD}" presName="nodeText" presStyleLbl="bgAccFollowNode1" presStyleIdx="3" presStyleCnt="4">
        <dgm:presLayoutVars>
          <dgm:bulletEnabled val="1"/>
        </dgm:presLayoutVars>
      </dgm:prSet>
      <dgm:spPr/>
    </dgm:pt>
  </dgm:ptLst>
  <dgm:cxnLst>
    <dgm:cxn modelId="{DA43910A-799A-4CE6-AA67-9FAD81BFE989}" srcId="{E35907B0-F565-47FA-B643-8BE89F5C09E2}" destId="{3A6AECCC-71C8-4204-A3E4-92D1654A2DB0}" srcOrd="1" destOrd="0" parTransId="{88A1DF88-FBFA-411D-937C-C169FD179CAB}" sibTransId="{D8ED6A79-B561-4182-A3C3-321A8298B9CE}"/>
    <dgm:cxn modelId="{AEA5482A-56EF-443B-B7D2-8D7A4236744E}" type="presOf" srcId="{7C108C82-7292-4FE2-AA8C-1BDC04A28D63}" destId="{ECD27608-1006-4132-9D67-19BECACA7EFA}" srcOrd="1" destOrd="0" presId="urn:microsoft.com/office/officeart/2016/7/layout/BasicLinearProcessNumbered"/>
    <dgm:cxn modelId="{E5FB5C32-3E13-4177-B857-F11E913D2D0F}" srcId="{E35907B0-F565-47FA-B643-8BE89F5C09E2}" destId="{82A654D7-C1EC-4857-B956-E476D5386234}" srcOrd="2" destOrd="0" parTransId="{B74D2335-A3D9-45DE-B636-A1CCEE28D8AF}" sibTransId="{391B34A5-F486-45E9-9F13-5F4672BF0999}"/>
    <dgm:cxn modelId="{88FF3546-E700-4CD9-8A33-99D3BC7C52C9}" srcId="{E35907B0-F565-47FA-B643-8BE89F5C09E2}" destId="{9CC0225E-88FE-48A2-9BAE-2B1F0D1A3ADD}" srcOrd="3" destOrd="0" parTransId="{BF55C6FA-CE35-4F8C-88FA-7B557F3F481F}" sibTransId="{59A64418-C9CB-46E0-AE2B-B128DA39E08A}"/>
    <dgm:cxn modelId="{EA2CAB48-E971-46FD-8163-4A89622ED960}" type="presOf" srcId="{391B34A5-F486-45E9-9F13-5F4672BF0999}" destId="{50564AED-CFDD-414D-8D95-80DB50598A7C}" srcOrd="0" destOrd="0" presId="urn:microsoft.com/office/officeart/2016/7/layout/BasicLinearProcessNumbered"/>
    <dgm:cxn modelId="{FD74FB48-1038-4469-B0F5-C54240AAC55F}" type="presOf" srcId="{3A6AECCC-71C8-4204-A3E4-92D1654A2DB0}" destId="{B036EA48-27E5-43A7-834A-D2D8EAED1365}" srcOrd="1" destOrd="0" presId="urn:microsoft.com/office/officeart/2016/7/layout/BasicLinearProcessNumbered"/>
    <dgm:cxn modelId="{B2A3FE4D-94B2-45ED-B32A-55284DE62B1F}" type="presOf" srcId="{E35907B0-F565-47FA-B643-8BE89F5C09E2}" destId="{8FDD7F7D-A197-4BF8-9C90-270812C06742}" srcOrd="0" destOrd="0" presId="urn:microsoft.com/office/officeart/2016/7/layout/BasicLinearProcessNumbered"/>
    <dgm:cxn modelId="{1F194A4E-77B7-46B3-BEAE-EEC8F084D5E6}" type="presOf" srcId="{7C108C82-7292-4FE2-AA8C-1BDC04A28D63}" destId="{ADD3B86C-C66F-4F3B-8368-69480289A466}" srcOrd="0" destOrd="0" presId="urn:microsoft.com/office/officeart/2016/7/layout/BasicLinearProcessNumbered"/>
    <dgm:cxn modelId="{F75B534E-86E1-46A4-AA79-368DF2464307}" type="presOf" srcId="{9CC0225E-88FE-48A2-9BAE-2B1F0D1A3ADD}" destId="{DC8ACF0B-245C-428F-ABE6-B51EDF8904CB}" srcOrd="0" destOrd="0" presId="urn:microsoft.com/office/officeart/2016/7/layout/BasicLinearProcessNumbered"/>
    <dgm:cxn modelId="{CA15606F-E40A-451B-9A31-E50345275F04}" type="presOf" srcId="{3A6AECCC-71C8-4204-A3E4-92D1654A2DB0}" destId="{C009DBC0-D54B-4969-8DD8-C4EE88BAF7EB}" srcOrd="0" destOrd="0" presId="urn:microsoft.com/office/officeart/2016/7/layout/BasicLinearProcessNumbered"/>
    <dgm:cxn modelId="{E832FD71-6D60-4553-8749-066E0B474728}" type="presOf" srcId="{D8ED6A79-B561-4182-A3C3-321A8298B9CE}" destId="{11B381A0-346B-4BC3-8EB4-F610C1706AFB}" srcOrd="0" destOrd="0" presId="urn:microsoft.com/office/officeart/2016/7/layout/BasicLinearProcessNumbered"/>
    <dgm:cxn modelId="{49290553-4D61-4DF8-B4E6-2C7CFFC9AC6F}" type="presOf" srcId="{82A654D7-C1EC-4857-B956-E476D5386234}" destId="{FCFA1CB6-BC1E-4C28-98B5-B2B04AD79B66}" srcOrd="0" destOrd="0" presId="urn:microsoft.com/office/officeart/2016/7/layout/BasicLinearProcessNumbered"/>
    <dgm:cxn modelId="{E00C227E-1886-4B84-A13D-3C22198D840B}" type="presOf" srcId="{9CC0225E-88FE-48A2-9BAE-2B1F0D1A3ADD}" destId="{7FA1E75D-82F3-429A-906D-EABDA31E6EF2}" srcOrd="1" destOrd="0" presId="urn:microsoft.com/office/officeart/2016/7/layout/BasicLinearProcessNumbered"/>
    <dgm:cxn modelId="{D802BF98-7834-4046-B96C-20599EC7D560}" type="presOf" srcId="{F6E2ACBE-61F0-4F58-AC0D-11071EBA9A0A}" destId="{82C729F3-F0E5-42CE-A736-E3021A86C419}" srcOrd="0" destOrd="0" presId="urn:microsoft.com/office/officeart/2016/7/layout/BasicLinearProcessNumbered"/>
    <dgm:cxn modelId="{17EE42AA-FBE0-4DDF-9A30-421990FC309F}" type="presOf" srcId="{82A654D7-C1EC-4857-B956-E476D5386234}" destId="{2FFEB04D-219E-42DF-9C3A-D834C23EA0FA}" srcOrd="1" destOrd="0" presId="urn:microsoft.com/office/officeart/2016/7/layout/BasicLinearProcessNumbered"/>
    <dgm:cxn modelId="{F22FBBAF-B0E4-44FB-8421-540916D64729}" type="presOf" srcId="{59A64418-C9CB-46E0-AE2B-B128DA39E08A}" destId="{9FDD8F2E-55F4-4947-9CA5-FAC80D177A02}" srcOrd="0" destOrd="0" presId="urn:microsoft.com/office/officeart/2016/7/layout/BasicLinearProcessNumbered"/>
    <dgm:cxn modelId="{7CEDA0B7-1C09-4B7F-8C3B-A909939D7474}" srcId="{E35907B0-F565-47FA-B643-8BE89F5C09E2}" destId="{7C108C82-7292-4FE2-AA8C-1BDC04A28D63}" srcOrd="0" destOrd="0" parTransId="{EC4C7183-EB74-4C0E-9EFF-40927AAB1C67}" sibTransId="{F6E2ACBE-61F0-4F58-AC0D-11071EBA9A0A}"/>
    <dgm:cxn modelId="{36C0BC08-5D92-4E13-B3B2-DA17BA5A77A1}" type="presParOf" srcId="{8FDD7F7D-A197-4BF8-9C90-270812C06742}" destId="{3BCF3A5D-5010-4C8C-A07B-F1E72E4D6121}" srcOrd="0" destOrd="0" presId="urn:microsoft.com/office/officeart/2016/7/layout/BasicLinearProcessNumbered"/>
    <dgm:cxn modelId="{8D8E29BD-9F0A-48FA-8EA6-20ECD146E9CF}" type="presParOf" srcId="{3BCF3A5D-5010-4C8C-A07B-F1E72E4D6121}" destId="{ADD3B86C-C66F-4F3B-8368-69480289A466}" srcOrd="0" destOrd="0" presId="urn:microsoft.com/office/officeart/2016/7/layout/BasicLinearProcessNumbered"/>
    <dgm:cxn modelId="{01232FEF-F3CB-4752-A944-6AFBA3199B65}" type="presParOf" srcId="{3BCF3A5D-5010-4C8C-A07B-F1E72E4D6121}" destId="{82C729F3-F0E5-42CE-A736-E3021A86C419}" srcOrd="1" destOrd="0" presId="urn:microsoft.com/office/officeart/2016/7/layout/BasicLinearProcessNumbered"/>
    <dgm:cxn modelId="{504D31C2-132F-4A3C-81EC-B94A64686CB5}" type="presParOf" srcId="{3BCF3A5D-5010-4C8C-A07B-F1E72E4D6121}" destId="{39540E07-FE0E-4DD4-A9DE-28E3313750C8}" srcOrd="2" destOrd="0" presId="urn:microsoft.com/office/officeart/2016/7/layout/BasicLinearProcessNumbered"/>
    <dgm:cxn modelId="{CE4D26B6-82F1-40CB-B469-AA18A08FA76B}" type="presParOf" srcId="{3BCF3A5D-5010-4C8C-A07B-F1E72E4D6121}" destId="{ECD27608-1006-4132-9D67-19BECACA7EFA}" srcOrd="3" destOrd="0" presId="urn:microsoft.com/office/officeart/2016/7/layout/BasicLinearProcessNumbered"/>
    <dgm:cxn modelId="{734B9AFA-09BF-49A2-8F72-905917ADB737}" type="presParOf" srcId="{8FDD7F7D-A197-4BF8-9C90-270812C06742}" destId="{382C304C-91F4-44BF-A799-3797AF86675F}" srcOrd="1" destOrd="0" presId="urn:microsoft.com/office/officeart/2016/7/layout/BasicLinearProcessNumbered"/>
    <dgm:cxn modelId="{49F4DB12-8E4F-4A2F-97E6-DCBC7EB400FD}" type="presParOf" srcId="{8FDD7F7D-A197-4BF8-9C90-270812C06742}" destId="{705ECEE8-9F0D-4A78-A97F-1EB6E98CDD54}" srcOrd="2" destOrd="0" presId="urn:microsoft.com/office/officeart/2016/7/layout/BasicLinearProcessNumbered"/>
    <dgm:cxn modelId="{C5AF216B-914A-4AA9-8A1C-CB4F15FC76E8}" type="presParOf" srcId="{705ECEE8-9F0D-4A78-A97F-1EB6E98CDD54}" destId="{C009DBC0-D54B-4969-8DD8-C4EE88BAF7EB}" srcOrd="0" destOrd="0" presId="urn:microsoft.com/office/officeart/2016/7/layout/BasicLinearProcessNumbered"/>
    <dgm:cxn modelId="{B7679D64-ADAC-4339-B560-752B5F4EE523}" type="presParOf" srcId="{705ECEE8-9F0D-4A78-A97F-1EB6E98CDD54}" destId="{11B381A0-346B-4BC3-8EB4-F610C1706AFB}" srcOrd="1" destOrd="0" presId="urn:microsoft.com/office/officeart/2016/7/layout/BasicLinearProcessNumbered"/>
    <dgm:cxn modelId="{6718DB07-F2F2-49AA-BC01-8E0CE0A84D5E}" type="presParOf" srcId="{705ECEE8-9F0D-4A78-A97F-1EB6E98CDD54}" destId="{7B91728B-EED1-47E1-ADA1-007E5B66AE2E}" srcOrd="2" destOrd="0" presId="urn:microsoft.com/office/officeart/2016/7/layout/BasicLinearProcessNumbered"/>
    <dgm:cxn modelId="{9C244269-21B6-48A2-B4BE-7F4817A00D88}" type="presParOf" srcId="{705ECEE8-9F0D-4A78-A97F-1EB6E98CDD54}" destId="{B036EA48-27E5-43A7-834A-D2D8EAED1365}" srcOrd="3" destOrd="0" presId="urn:microsoft.com/office/officeart/2016/7/layout/BasicLinearProcessNumbered"/>
    <dgm:cxn modelId="{9C78FB0E-68A4-4E85-A525-81D71ADE83FC}" type="presParOf" srcId="{8FDD7F7D-A197-4BF8-9C90-270812C06742}" destId="{BC6D1475-49D7-407F-A932-40AD9BD0D9C2}" srcOrd="3" destOrd="0" presId="urn:microsoft.com/office/officeart/2016/7/layout/BasicLinearProcessNumbered"/>
    <dgm:cxn modelId="{73B87381-12D4-43B4-89DA-4DB8CD023580}" type="presParOf" srcId="{8FDD7F7D-A197-4BF8-9C90-270812C06742}" destId="{FD13E756-178A-46EA-9F9C-2C6868A111A9}" srcOrd="4" destOrd="0" presId="urn:microsoft.com/office/officeart/2016/7/layout/BasicLinearProcessNumbered"/>
    <dgm:cxn modelId="{FE5EAB47-AFC6-4BA0-B70F-089246258CEB}" type="presParOf" srcId="{FD13E756-178A-46EA-9F9C-2C6868A111A9}" destId="{FCFA1CB6-BC1E-4C28-98B5-B2B04AD79B66}" srcOrd="0" destOrd="0" presId="urn:microsoft.com/office/officeart/2016/7/layout/BasicLinearProcessNumbered"/>
    <dgm:cxn modelId="{ED0A8BA0-55CC-47E0-8EB9-27B661C10972}" type="presParOf" srcId="{FD13E756-178A-46EA-9F9C-2C6868A111A9}" destId="{50564AED-CFDD-414D-8D95-80DB50598A7C}" srcOrd="1" destOrd="0" presId="urn:microsoft.com/office/officeart/2016/7/layout/BasicLinearProcessNumbered"/>
    <dgm:cxn modelId="{9CF65D44-FB3B-4B8E-B00B-0A55121883BF}" type="presParOf" srcId="{FD13E756-178A-46EA-9F9C-2C6868A111A9}" destId="{B9AC06A0-F936-4D64-98EC-5BDDAB6AE3D9}" srcOrd="2" destOrd="0" presId="urn:microsoft.com/office/officeart/2016/7/layout/BasicLinearProcessNumbered"/>
    <dgm:cxn modelId="{39B5F00A-95A5-4BF5-B62D-F2E95196DBE1}" type="presParOf" srcId="{FD13E756-178A-46EA-9F9C-2C6868A111A9}" destId="{2FFEB04D-219E-42DF-9C3A-D834C23EA0FA}" srcOrd="3" destOrd="0" presId="urn:microsoft.com/office/officeart/2016/7/layout/BasicLinearProcessNumbered"/>
    <dgm:cxn modelId="{70824432-1F8F-43E2-B9CA-DDC7E9D369A1}" type="presParOf" srcId="{8FDD7F7D-A197-4BF8-9C90-270812C06742}" destId="{B11F10EB-F127-4F52-AB49-0D0399836418}" srcOrd="5" destOrd="0" presId="urn:microsoft.com/office/officeart/2016/7/layout/BasicLinearProcessNumbered"/>
    <dgm:cxn modelId="{2357735A-692E-4BDE-8DAD-A9C7DDD93E44}" type="presParOf" srcId="{8FDD7F7D-A197-4BF8-9C90-270812C06742}" destId="{70A31E1B-75F9-4955-BA23-FC3518BB0FCF}" srcOrd="6" destOrd="0" presId="urn:microsoft.com/office/officeart/2016/7/layout/BasicLinearProcessNumbered"/>
    <dgm:cxn modelId="{E5C030D8-166A-42BB-8B72-2DF9C461B208}" type="presParOf" srcId="{70A31E1B-75F9-4955-BA23-FC3518BB0FCF}" destId="{DC8ACF0B-245C-428F-ABE6-B51EDF8904CB}" srcOrd="0" destOrd="0" presId="urn:microsoft.com/office/officeart/2016/7/layout/BasicLinearProcessNumbered"/>
    <dgm:cxn modelId="{3B2A152F-6786-4009-A93C-4E99C5E3905B}" type="presParOf" srcId="{70A31E1B-75F9-4955-BA23-FC3518BB0FCF}" destId="{9FDD8F2E-55F4-4947-9CA5-FAC80D177A02}" srcOrd="1" destOrd="0" presId="urn:microsoft.com/office/officeart/2016/7/layout/BasicLinearProcessNumbered"/>
    <dgm:cxn modelId="{80884D33-D184-4D35-A846-DBF66588C173}" type="presParOf" srcId="{70A31E1B-75F9-4955-BA23-FC3518BB0FCF}" destId="{EE3C0434-A202-4BA9-AAED-B4754A7C02DC}" srcOrd="2" destOrd="0" presId="urn:microsoft.com/office/officeart/2016/7/layout/BasicLinearProcessNumbered"/>
    <dgm:cxn modelId="{A8A26ADD-D60C-4705-B905-05695DA35DA7}" type="presParOf" srcId="{70A31E1B-75F9-4955-BA23-FC3518BB0FCF}" destId="{7FA1E75D-82F3-429A-906D-EABDA31E6EF2}"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AFDB95A-ABE1-4122-A883-EAA8E7ED04D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7C150C16-A560-4E1A-9C29-A9232D690D2F}">
      <dgm:prSet/>
      <dgm:spPr/>
      <dgm:t>
        <a:bodyPr/>
        <a:lstStyle/>
        <a:p>
          <a:pPr>
            <a:defRPr b="1"/>
          </a:pPr>
          <a:r>
            <a:rPr lang="en-US"/>
            <a:t>Research Hypothesis:</a:t>
          </a:r>
        </a:p>
      </dgm:t>
    </dgm:pt>
    <dgm:pt modelId="{7CD6C307-A156-404B-84F9-7D8542193A58}" type="parTrans" cxnId="{007D791A-1FBC-4111-8E8A-40BBE96FAAFC}">
      <dgm:prSet/>
      <dgm:spPr/>
      <dgm:t>
        <a:bodyPr/>
        <a:lstStyle/>
        <a:p>
          <a:endParaRPr lang="en-US"/>
        </a:p>
      </dgm:t>
    </dgm:pt>
    <dgm:pt modelId="{DE1B996E-673F-4782-BB11-3133E0F711DA}" type="sibTrans" cxnId="{007D791A-1FBC-4111-8E8A-40BBE96FAAFC}">
      <dgm:prSet/>
      <dgm:spPr/>
      <dgm:t>
        <a:bodyPr/>
        <a:lstStyle/>
        <a:p>
          <a:endParaRPr lang="en-US"/>
        </a:p>
      </dgm:t>
    </dgm:pt>
    <dgm:pt modelId="{51F56CCD-ACCC-43C6-B8DD-77BCF7287962}">
      <dgm:prSet/>
      <dgm:spPr/>
      <dgm:t>
        <a:bodyPr/>
        <a:lstStyle/>
        <a:p>
          <a:r>
            <a:rPr lang="en-US"/>
            <a:t>Usually describes what you expect to find, e.g., what the investigator suspects the relationship truly is among the variables being studies</a:t>
          </a:r>
        </a:p>
      </dgm:t>
    </dgm:pt>
    <dgm:pt modelId="{C1D2D212-0A66-4EE4-836C-84B91941753F}" type="parTrans" cxnId="{06C60300-AE5C-4056-987C-F584AE366734}">
      <dgm:prSet/>
      <dgm:spPr/>
      <dgm:t>
        <a:bodyPr/>
        <a:lstStyle/>
        <a:p>
          <a:endParaRPr lang="en-US"/>
        </a:p>
      </dgm:t>
    </dgm:pt>
    <dgm:pt modelId="{16CA6E06-13CF-4DDE-A951-C8921E226453}" type="sibTrans" cxnId="{06C60300-AE5C-4056-987C-F584AE366734}">
      <dgm:prSet/>
      <dgm:spPr/>
      <dgm:t>
        <a:bodyPr/>
        <a:lstStyle/>
        <a:p>
          <a:endParaRPr lang="en-US"/>
        </a:p>
      </dgm:t>
    </dgm:pt>
    <dgm:pt modelId="{A40AEAD1-6645-4B84-917E-87CF52AD270B}">
      <dgm:prSet/>
      <dgm:spPr/>
      <dgm:t>
        <a:bodyPr/>
        <a:lstStyle/>
        <a:p>
          <a:r>
            <a:rPr lang="en-US"/>
            <a:t>Closely related to the </a:t>
          </a:r>
          <a:r>
            <a:rPr lang="en-US" u="sng"/>
            <a:t>alternative hypothesis</a:t>
          </a:r>
          <a:r>
            <a:rPr lang="en-US"/>
            <a:t> (used for sample size calculations)</a:t>
          </a:r>
        </a:p>
      </dgm:t>
    </dgm:pt>
    <dgm:pt modelId="{EDE27D61-CFA1-4649-AB04-1DEEFD9E065B}" type="parTrans" cxnId="{3B134CD4-1441-4588-85F2-A1B981B3368B}">
      <dgm:prSet/>
      <dgm:spPr/>
      <dgm:t>
        <a:bodyPr/>
        <a:lstStyle/>
        <a:p>
          <a:endParaRPr lang="en-US"/>
        </a:p>
      </dgm:t>
    </dgm:pt>
    <dgm:pt modelId="{7BA82712-FDD2-46F2-9F4D-5BF3FE0CCFC9}" type="sibTrans" cxnId="{3B134CD4-1441-4588-85F2-A1B981B3368B}">
      <dgm:prSet/>
      <dgm:spPr/>
      <dgm:t>
        <a:bodyPr/>
        <a:lstStyle/>
        <a:p>
          <a:endParaRPr lang="en-US"/>
        </a:p>
      </dgm:t>
    </dgm:pt>
    <dgm:pt modelId="{BE914B8E-CFC0-4345-9219-A6B2343ADAF4}">
      <dgm:prSet/>
      <dgm:spPr/>
      <dgm:t>
        <a:bodyPr/>
        <a:lstStyle/>
        <a:p>
          <a:pPr>
            <a:defRPr b="1"/>
          </a:pPr>
          <a:r>
            <a:rPr lang="en-US"/>
            <a:t>Statistical Hypothesis (to be tested)</a:t>
          </a:r>
        </a:p>
      </dgm:t>
    </dgm:pt>
    <dgm:pt modelId="{CA85FC16-2360-4A2A-9887-7F0663C964EE}" type="parTrans" cxnId="{6BA4E224-502E-4814-B3E7-A7EF3121D58B}">
      <dgm:prSet/>
      <dgm:spPr/>
      <dgm:t>
        <a:bodyPr/>
        <a:lstStyle/>
        <a:p>
          <a:endParaRPr lang="en-US"/>
        </a:p>
      </dgm:t>
    </dgm:pt>
    <dgm:pt modelId="{233A08F0-DD69-4E5D-ACC2-48FFDBA0CC6B}" type="sibTrans" cxnId="{6BA4E224-502E-4814-B3E7-A7EF3121D58B}">
      <dgm:prSet/>
      <dgm:spPr/>
      <dgm:t>
        <a:bodyPr/>
        <a:lstStyle/>
        <a:p>
          <a:endParaRPr lang="en-US"/>
        </a:p>
      </dgm:t>
    </dgm:pt>
    <dgm:pt modelId="{888CE64E-D356-428E-9C4A-E61A06E66570}">
      <dgm:prSet/>
      <dgm:spPr/>
      <dgm:t>
        <a:bodyPr/>
        <a:lstStyle/>
        <a:p>
          <a:r>
            <a:rPr lang="en-US"/>
            <a:t>Usually referred to as the </a:t>
          </a:r>
          <a:r>
            <a:rPr lang="en-US" u="sng"/>
            <a:t>null hypothesis</a:t>
          </a:r>
          <a:r>
            <a:rPr lang="en-US" b="1" u="sng"/>
            <a:t> </a:t>
          </a:r>
          <a:r>
            <a:rPr lang="en-US"/>
            <a:t>(what study trying to disprove)</a:t>
          </a:r>
        </a:p>
      </dgm:t>
    </dgm:pt>
    <dgm:pt modelId="{E58BE356-9889-4708-9118-F396AB116FF7}" type="parTrans" cxnId="{1CBD89EA-A30F-4047-88DB-266778C7756E}">
      <dgm:prSet/>
      <dgm:spPr/>
      <dgm:t>
        <a:bodyPr/>
        <a:lstStyle/>
        <a:p>
          <a:endParaRPr lang="en-US"/>
        </a:p>
      </dgm:t>
    </dgm:pt>
    <dgm:pt modelId="{A53426D9-102B-482D-AE8E-32009B8A520D}" type="sibTrans" cxnId="{1CBD89EA-A30F-4047-88DB-266778C7756E}">
      <dgm:prSet/>
      <dgm:spPr/>
      <dgm:t>
        <a:bodyPr/>
        <a:lstStyle/>
        <a:p>
          <a:endParaRPr lang="en-US"/>
        </a:p>
      </dgm:t>
    </dgm:pt>
    <dgm:pt modelId="{D5AAC3B7-73AA-48D1-B8F7-574EFD7D9A7E}">
      <dgm:prSet/>
      <dgm:spPr/>
      <dgm:t>
        <a:bodyPr/>
        <a:lstStyle/>
        <a:p>
          <a:pPr>
            <a:defRPr b="1"/>
          </a:pPr>
          <a:r>
            <a:rPr lang="en-US"/>
            <a:t>NOTE: A clear research hypothesis tells the statistician which “null hypothesis” you would like to test and how to frame the “alternative hypothesis” of interest</a:t>
          </a:r>
        </a:p>
      </dgm:t>
    </dgm:pt>
    <dgm:pt modelId="{8BC21C91-F2F2-4122-A12E-F61CA8C0A0CC}" type="parTrans" cxnId="{139FACC9-8C70-4F8A-BF85-263CE128E6AD}">
      <dgm:prSet/>
      <dgm:spPr/>
      <dgm:t>
        <a:bodyPr/>
        <a:lstStyle/>
        <a:p>
          <a:endParaRPr lang="en-US"/>
        </a:p>
      </dgm:t>
    </dgm:pt>
    <dgm:pt modelId="{E6CD1920-C8E6-4894-9840-4DEF620E49EA}" type="sibTrans" cxnId="{139FACC9-8C70-4F8A-BF85-263CE128E6AD}">
      <dgm:prSet/>
      <dgm:spPr/>
      <dgm:t>
        <a:bodyPr/>
        <a:lstStyle/>
        <a:p>
          <a:endParaRPr lang="en-US"/>
        </a:p>
      </dgm:t>
    </dgm:pt>
    <dgm:pt modelId="{3F5CDC56-0B8C-432F-8B2E-2DA405B53EE1}" type="pres">
      <dgm:prSet presAssocID="{7AFDB95A-ABE1-4122-A883-EAA8E7ED04DC}" presName="hierChild1" presStyleCnt="0">
        <dgm:presLayoutVars>
          <dgm:chPref val="1"/>
          <dgm:dir/>
          <dgm:animOne val="branch"/>
          <dgm:animLvl val="lvl"/>
          <dgm:resizeHandles/>
        </dgm:presLayoutVars>
      </dgm:prSet>
      <dgm:spPr/>
    </dgm:pt>
    <dgm:pt modelId="{255C4A75-FBD4-4B28-B2D0-5ACED8F304F3}" type="pres">
      <dgm:prSet presAssocID="{7C150C16-A560-4E1A-9C29-A9232D690D2F}" presName="hierRoot1" presStyleCnt="0"/>
      <dgm:spPr/>
    </dgm:pt>
    <dgm:pt modelId="{7791D046-80EC-4E37-90EB-06F7EFFE9CD1}" type="pres">
      <dgm:prSet presAssocID="{7C150C16-A560-4E1A-9C29-A9232D690D2F}" presName="composite" presStyleCnt="0"/>
      <dgm:spPr/>
    </dgm:pt>
    <dgm:pt modelId="{3BAAFE9E-A785-4C4E-A479-6365BFDF39F1}" type="pres">
      <dgm:prSet presAssocID="{7C150C16-A560-4E1A-9C29-A9232D690D2F}" presName="background" presStyleLbl="node0" presStyleIdx="0" presStyleCnt="3"/>
      <dgm:spPr/>
    </dgm:pt>
    <dgm:pt modelId="{917850FC-4712-4CE9-B8E8-6789DA80E90C}" type="pres">
      <dgm:prSet presAssocID="{7C150C16-A560-4E1A-9C29-A9232D690D2F}" presName="text" presStyleLbl="fgAcc0" presStyleIdx="0" presStyleCnt="3">
        <dgm:presLayoutVars>
          <dgm:chPref val="3"/>
        </dgm:presLayoutVars>
      </dgm:prSet>
      <dgm:spPr/>
    </dgm:pt>
    <dgm:pt modelId="{E301D71F-BD8C-40C0-AA1B-727CF4CDF07E}" type="pres">
      <dgm:prSet presAssocID="{7C150C16-A560-4E1A-9C29-A9232D690D2F}" presName="hierChild2" presStyleCnt="0"/>
      <dgm:spPr/>
    </dgm:pt>
    <dgm:pt modelId="{37AF281E-2C6A-41AC-B4A1-8839CA64FAA1}" type="pres">
      <dgm:prSet presAssocID="{C1D2D212-0A66-4EE4-836C-84B91941753F}" presName="Name10" presStyleLbl="parChTrans1D2" presStyleIdx="0" presStyleCnt="3"/>
      <dgm:spPr/>
    </dgm:pt>
    <dgm:pt modelId="{4E7A1DED-45DD-4040-A200-EC24990B4128}" type="pres">
      <dgm:prSet presAssocID="{51F56CCD-ACCC-43C6-B8DD-77BCF7287962}" presName="hierRoot2" presStyleCnt="0"/>
      <dgm:spPr/>
    </dgm:pt>
    <dgm:pt modelId="{2EEA759E-C1FF-4630-94DF-3F1290423953}" type="pres">
      <dgm:prSet presAssocID="{51F56CCD-ACCC-43C6-B8DD-77BCF7287962}" presName="composite2" presStyleCnt="0"/>
      <dgm:spPr/>
    </dgm:pt>
    <dgm:pt modelId="{D4F7C690-1775-475B-B701-BFEEBC9BBFB4}" type="pres">
      <dgm:prSet presAssocID="{51F56CCD-ACCC-43C6-B8DD-77BCF7287962}" presName="background2" presStyleLbl="node2" presStyleIdx="0" presStyleCnt="3"/>
      <dgm:spPr/>
    </dgm:pt>
    <dgm:pt modelId="{15398BD1-0FA9-440B-9A1C-B5E0443FCEF8}" type="pres">
      <dgm:prSet presAssocID="{51F56CCD-ACCC-43C6-B8DD-77BCF7287962}" presName="text2" presStyleLbl="fgAcc2" presStyleIdx="0" presStyleCnt="3">
        <dgm:presLayoutVars>
          <dgm:chPref val="3"/>
        </dgm:presLayoutVars>
      </dgm:prSet>
      <dgm:spPr/>
    </dgm:pt>
    <dgm:pt modelId="{2DBB3E86-9E43-4CE5-836F-077527DF73E9}" type="pres">
      <dgm:prSet presAssocID="{51F56CCD-ACCC-43C6-B8DD-77BCF7287962}" presName="hierChild3" presStyleCnt="0"/>
      <dgm:spPr/>
    </dgm:pt>
    <dgm:pt modelId="{06C0E0C4-453F-4849-9F2B-74456849DB34}" type="pres">
      <dgm:prSet presAssocID="{EDE27D61-CFA1-4649-AB04-1DEEFD9E065B}" presName="Name10" presStyleLbl="parChTrans1D2" presStyleIdx="1" presStyleCnt="3"/>
      <dgm:spPr/>
    </dgm:pt>
    <dgm:pt modelId="{09A12508-1C60-4814-B0BD-A73B317E3C3C}" type="pres">
      <dgm:prSet presAssocID="{A40AEAD1-6645-4B84-917E-87CF52AD270B}" presName="hierRoot2" presStyleCnt="0"/>
      <dgm:spPr/>
    </dgm:pt>
    <dgm:pt modelId="{8D3FBCCB-472B-45C2-90BF-4E63F7301D51}" type="pres">
      <dgm:prSet presAssocID="{A40AEAD1-6645-4B84-917E-87CF52AD270B}" presName="composite2" presStyleCnt="0"/>
      <dgm:spPr/>
    </dgm:pt>
    <dgm:pt modelId="{906132B4-C68F-44CE-884D-F8F873E04D9F}" type="pres">
      <dgm:prSet presAssocID="{A40AEAD1-6645-4B84-917E-87CF52AD270B}" presName="background2" presStyleLbl="node2" presStyleIdx="1" presStyleCnt="3"/>
      <dgm:spPr/>
    </dgm:pt>
    <dgm:pt modelId="{CC4BECBF-8D7C-4017-9425-54605DCE4078}" type="pres">
      <dgm:prSet presAssocID="{A40AEAD1-6645-4B84-917E-87CF52AD270B}" presName="text2" presStyleLbl="fgAcc2" presStyleIdx="1" presStyleCnt="3">
        <dgm:presLayoutVars>
          <dgm:chPref val="3"/>
        </dgm:presLayoutVars>
      </dgm:prSet>
      <dgm:spPr/>
    </dgm:pt>
    <dgm:pt modelId="{7ACCC951-0521-4FD9-8551-DF41284C4DB4}" type="pres">
      <dgm:prSet presAssocID="{A40AEAD1-6645-4B84-917E-87CF52AD270B}" presName="hierChild3" presStyleCnt="0"/>
      <dgm:spPr/>
    </dgm:pt>
    <dgm:pt modelId="{CAE80A10-F442-40FF-AB6C-222B2DC2B588}" type="pres">
      <dgm:prSet presAssocID="{BE914B8E-CFC0-4345-9219-A6B2343ADAF4}" presName="hierRoot1" presStyleCnt="0"/>
      <dgm:spPr/>
    </dgm:pt>
    <dgm:pt modelId="{87ECEB32-251B-42F6-83E4-6CE08FAD2E84}" type="pres">
      <dgm:prSet presAssocID="{BE914B8E-CFC0-4345-9219-A6B2343ADAF4}" presName="composite" presStyleCnt="0"/>
      <dgm:spPr/>
    </dgm:pt>
    <dgm:pt modelId="{F361EFEE-AAC7-4799-972E-D93BBC162152}" type="pres">
      <dgm:prSet presAssocID="{BE914B8E-CFC0-4345-9219-A6B2343ADAF4}" presName="background" presStyleLbl="node0" presStyleIdx="1" presStyleCnt="3"/>
      <dgm:spPr/>
    </dgm:pt>
    <dgm:pt modelId="{4F208712-321A-42B6-A724-A0A6ADED2906}" type="pres">
      <dgm:prSet presAssocID="{BE914B8E-CFC0-4345-9219-A6B2343ADAF4}" presName="text" presStyleLbl="fgAcc0" presStyleIdx="1" presStyleCnt="3">
        <dgm:presLayoutVars>
          <dgm:chPref val="3"/>
        </dgm:presLayoutVars>
      </dgm:prSet>
      <dgm:spPr/>
    </dgm:pt>
    <dgm:pt modelId="{04E25AF5-0348-4FB4-AC55-14695763CF40}" type="pres">
      <dgm:prSet presAssocID="{BE914B8E-CFC0-4345-9219-A6B2343ADAF4}" presName="hierChild2" presStyleCnt="0"/>
      <dgm:spPr/>
    </dgm:pt>
    <dgm:pt modelId="{41057D01-4848-41DE-8DA9-A82FD52DE7A9}" type="pres">
      <dgm:prSet presAssocID="{E58BE356-9889-4708-9118-F396AB116FF7}" presName="Name10" presStyleLbl="parChTrans1D2" presStyleIdx="2" presStyleCnt="3"/>
      <dgm:spPr/>
    </dgm:pt>
    <dgm:pt modelId="{7BB04516-038D-4D20-B674-F002B8432152}" type="pres">
      <dgm:prSet presAssocID="{888CE64E-D356-428E-9C4A-E61A06E66570}" presName="hierRoot2" presStyleCnt="0"/>
      <dgm:spPr/>
    </dgm:pt>
    <dgm:pt modelId="{F58708C2-6672-46C3-8046-A5BDF7CE2390}" type="pres">
      <dgm:prSet presAssocID="{888CE64E-D356-428E-9C4A-E61A06E66570}" presName="composite2" presStyleCnt="0"/>
      <dgm:spPr/>
    </dgm:pt>
    <dgm:pt modelId="{DFF474A8-C89D-442D-BD34-4FE3EBDE4667}" type="pres">
      <dgm:prSet presAssocID="{888CE64E-D356-428E-9C4A-E61A06E66570}" presName="background2" presStyleLbl="node2" presStyleIdx="2" presStyleCnt="3"/>
      <dgm:spPr/>
    </dgm:pt>
    <dgm:pt modelId="{EEE05C62-0AEB-4C8F-A879-2357F4B10AFD}" type="pres">
      <dgm:prSet presAssocID="{888CE64E-D356-428E-9C4A-E61A06E66570}" presName="text2" presStyleLbl="fgAcc2" presStyleIdx="2" presStyleCnt="3">
        <dgm:presLayoutVars>
          <dgm:chPref val="3"/>
        </dgm:presLayoutVars>
      </dgm:prSet>
      <dgm:spPr/>
    </dgm:pt>
    <dgm:pt modelId="{3C21C1C7-9D5D-4931-92A7-ABFCA435E3DB}" type="pres">
      <dgm:prSet presAssocID="{888CE64E-D356-428E-9C4A-E61A06E66570}" presName="hierChild3" presStyleCnt="0"/>
      <dgm:spPr/>
    </dgm:pt>
    <dgm:pt modelId="{7102FDB6-3086-4C41-87E5-392E1002A147}" type="pres">
      <dgm:prSet presAssocID="{D5AAC3B7-73AA-48D1-B8F7-574EFD7D9A7E}" presName="hierRoot1" presStyleCnt="0"/>
      <dgm:spPr/>
    </dgm:pt>
    <dgm:pt modelId="{FDC41A1F-24E5-44D8-AE04-CA038FB8910B}" type="pres">
      <dgm:prSet presAssocID="{D5AAC3B7-73AA-48D1-B8F7-574EFD7D9A7E}" presName="composite" presStyleCnt="0"/>
      <dgm:spPr/>
    </dgm:pt>
    <dgm:pt modelId="{15FAA3E1-E7D9-4896-A3D5-FD6A2ABA820A}" type="pres">
      <dgm:prSet presAssocID="{D5AAC3B7-73AA-48D1-B8F7-574EFD7D9A7E}" presName="background" presStyleLbl="node0" presStyleIdx="2" presStyleCnt="3"/>
      <dgm:spPr/>
    </dgm:pt>
    <dgm:pt modelId="{57F7ECE5-28A8-4819-95F7-2C9B86174CA6}" type="pres">
      <dgm:prSet presAssocID="{D5AAC3B7-73AA-48D1-B8F7-574EFD7D9A7E}" presName="text" presStyleLbl="fgAcc0" presStyleIdx="2" presStyleCnt="3">
        <dgm:presLayoutVars>
          <dgm:chPref val="3"/>
        </dgm:presLayoutVars>
      </dgm:prSet>
      <dgm:spPr/>
    </dgm:pt>
    <dgm:pt modelId="{1151FBBD-0F96-4005-B55A-53169E4455DA}" type="pres">
      <dgm:prSet presAssocID="{D5AAC3B7-73AA-48D1-B8F7-574EFD7D9A7E}" presName="hierChild2" presStyleCnt="0"/>
      <dgm:spPr/>
    </dgm:pt>
  </dgm:ptLst>
  <dgm:cxnLst>
    <dgm:cxn modelId="{06C60300-AE5C-4056-987C-F584AE366734}" srcId="{7C150C16-A560-4E1A-9C29-A9232D690D2F}" destId="{51F56CCD-ACCC-43C6-B8DD-77BCF7287962}" srcOrd="0" destOrd="0" parTransId="{C1D2D212-0A66-4EE4-836C-84B91941753F}" sibTransId="{16CA6E06-13CF-4DDE-A951-C8921E226453}"/>
    <dgm:cxn modelId="{C0EC3C0A-4E03-44CF-95DA-CF955BF18B33}" type="presOf" srcId="{51F56CCD-ACCC-43C6-B8DD-77BCF7287962}" destId="{15398BD1-0FA9-440B-9A1C-B5E0443FCEF8}" srcOrd="0" destOrd="0" presId="urn:microsoft.com/office/officeart/2005/8/layout/hierarchy1"/>
    <dgm:cxn modelId="{007D791A-1FBC-4111-8E8A-40BBE96FAAFC}" srcId="{7AFDB95A-ABE1-4122-A883-EAA8E7ED04DC}" destId="{7C150C16-A560-4E1A-9C29-A9232D690D2F}" srcOrd="0" destOrd="0" parTransId="{7CD6C307-A156-404B-84F9-7D8542193A58}" sibTransId="{DE1B996E-673F-4782-BB11-3133E0F711DA}"/>
    <dgm:cxn modelId="{6BA4E224-502E-4814-B3E7-A7EF3121D58B}" srcId="{7AFDB95A-ABE1-4122-A883-EAA8E7ED04DC}" destId="{BE914B8E-CFC0-4345-9219-A6B2343ADAF4}" srcOrd="1" destOrd="0" parTransId="{CA85FC16-2360-4A2A-9887-7F0663C964EE}" sibTransId="{233A08F0-DD69-4E5D-ACC2-48FFDBA0CC6B}"/>
    <dgm:cxn modelId="{271AA92D-6EC7-4DAA-9D99-4DB05DE0D2A0}" type="presOf" srcId="{EDE27D61-CFA1-4649-AB04-1DEEFD9E065B}" destId="{06C0E0C4-453F-4849-9F2B-74456849DB34}" srcOrd="0" destOrd="0" presId="urn:microsoft.com/office/officeart/2005/8/layout/hierarchy1"/>
    <dgm:cxn modelId="{2915612E-D847-4340-BCE0-994DA2345BF7}" type="presOf" srcId="{C1D2D212-0A66-4EE4-836C-84B91941753F}" destId="{37AF281E-2C6A-41AC-B4A1-8839CA64FAA1}" srcOrd="0" destOrd="0" presId="urn:microsoft.com/office/officeart/2005/8/layout/hierarchy1"/>
    <dgm:cxn modelId="{38DAC238-8F9D-4F8D-9FB1-490D23A78E33}" type="presOf" srcId="{A40AEAD1-6645-4B84-917E-87CF52AD270B}" destId="{CC4BECBF-8D7C-4017-9425-54605DCE4078}" srcOrd="0" destOrd="0" presId="urn:microsoft.com/office/officeart/2005/8/layout/hierarchy1"/>
    <dgm:cxn modelId="{BF21F169-ECDF-4DF0-969D-BCEAE7B27468}" type="presOf" srcId="{888CE64E-D356-428E-9C4A-E61A06E66570}" destId="{EEE05C62-0AEB-4C8F-A879-2357F4B10AFD}" srcOrd="0" destOrd="0" presId="urn:microsoft.com/office/officeart/2005/8/layout/hierarchy1"/>
    <dgm:cxn modelId="{AB34E34A-9B63-445F-A1C0-972F46B36424}" type="presOf" srcId="{BE914B8E-CFC0-4345-9219-A6B2343ADAF4}" destId="{4F208712-321A-42B6-A724-A0A6ADED2906}" srcOrd="0" destOrd="0" presId="urn:microsoft.com/office/officeart/2005/8/layout/hierarchy1"/>
    <dgm:cxn modelId="{C9A15283-1779-484C-BF54-0CE616C5770F}" type="presOf" srcId="{7C150C16-A560-4E1A-9C29-A9232D690D2F}" destId="{917850FC-4712-4CE9-B8E8-6789DA80E90C}" srcOrd="0" destOrd="0" presId="urn:microsoft.com/office/officeart/2005/8/layout/hierarchy1"/>
    <dgm:cxn modelId="{C1221995-87D2-4503-A4CB-94FD999DD325}" type="presOf" srcId="{E58BE356-9889-4708-9118-F396AB116FF7}" destId="{41057D01-4848-41DE-8DA9-A82FD52DE7A9}" srcOrd="0" destOrd="0" presId="urn:microsoft.com/office/officeart/2005/8/layout/hierarchy1"/>
    <dgm:cxn modelId="{90E587AB-A9FC-498C-BDDF-BC2A9ED30658}" type="presOf" srcId="{D5AAC3B7-73AA-48D1-B8F7-574EFD7D9A7E}" destId="{57F7ECE5-28A8-4819-95F7-2C9B86174CA6}" srcOrd="0" destOrd="0" presId="urn:microsoft.com/office/officeart/2005/8/layout/hierarchy1"/>
    <dgm:cxn modelId="{28C641C2-81EE-4A25-BA74-6B3AD931A399}" type="presOf" srcId="{7AFDB95A-ABE1-4122-A883-EAA8E7ED04DC}" destId="{3F5CDC56-0B8C-432F-8B2E-2DA405B53EE1}" srcOrd="0" destOrd="0" presId="urn:microsoft.com/office/officeart/2005/8/layout/hierarchy1"/>
    <dgm:cxn modelId="{139FACC9-8C70-4F8A-BF85-263CE128E6AD}" srcId="{7AFDB95A-ABE1-4122-A883-EAA8E7ED04DC}" destId="{D5AAC3B7-73AA-48D1-B8F7-574EFD7D9A7E}" srcOrd="2" destOrd="0" parTransId="{8BC21C91-F2F2-4122-A12E-F61CA8C0A0CC}" sibTransId="{E6CD1920-C8E6-4894-9840-4DEF620E49EA}"/>
    <dgm:cxn modelId="{3B134CD4-1441-4588-85F2-A1B981B3368B}" srcId="{7C150C16-A560-4E1A-9C29-A9232D690D2F}" destId="{A40AEAD1-6645-4B84-917E-87CF52AD270B}" srcOrd="1" destOrd="0" parTransId="{EDE27D61-CFA1-4649-AB04-1DEEFD9E065B}" sibTransId="{7BA82712-FDD2-46F2-9F4D-5BF3FE0CCFC9}"/>
    <dgm:cxn modelId="{1CBD89EA-A30F-4047-88DB-266778C7756E}" srcId="{BE914B8E-CFC0-4345-9219-A6B2343ADAF4}" destId="{888CE64E-D356-428E-9C4A-E61A06E66570}" srcOrd="0" destOrd="0" parTransId="{E58BE356-9889-4708-9118-F396AB116FF7}" sibTransId="{A53426D9-102B-482D-AE8E-32009B8A520D}"/>
    <dgm:cxn modelId="{A93DDA79-E139-4942-8246-F608EAFEECFE}" type="presParOf" srcId="{3F5CDC56-0B8C-432F-8B2E-2DA405B53EE1}" destId="{255C4A75-FBD4-4B28-B2D0-5ACED8F304F3}" srcOrd="0" destOrd="0" presId="urn:microsoft.com/office/officeart/2005/8/layout/hierarchy1"/>
    <dgm:cxn modelId="{F49648C7-A7A2-48C8-B9BA-0050437AEFFA}" type="presParOf" srcId="{255C4A75-FBD4-4B28-B2D0-5ACED8F304F3}" destId="{7791D046-80EC-4E37-90EB-06F7EFFE9CD1}" srcOrd="0" destOrd="0" presId="urn:microsoft.com/office/officeart/2005/8/layout/hierarchy1"/>
    <dgm:cxn modelId="{455C472A-65B2-4167-9BC6-E2E20A18E5A9}" type="presParOf" srcId="{7791D046-80EC-4E37-90EB-06F7EFFE9CD1}" destId="{3BAAFE9E-A785-4C4E-A479-6365BFDF39F1}" srcOrd="0" destOrd="0" presId="urn:microsoft.com/office/officeart/2005/8/layout/hierarchy1"/>
    <dgm:cxn modelId="{C8BC52AD-0F08-4805-8D60-F009BEC18074}" type="presParOf" srcId="{7791D046-80EC-4E37-90EB-06F7EFFE9CD1}" destId="{917850FC-4712-4CE9-B8E8-6789DA80E90C}" srcOrd="1" destOrd="0" presId="urn:microsoft.com/office/officeart/2005/8/layout/hierarchy1"/>
    <dgm:cxn modelId="{1C4FE53C-88F2-4D29-9939-EEE520C18F55}" type="presParOf" srcId="{255C4A75-FBD4-4B28-B2D0-5ACED8F304F3}" destId="{E301D71F-BD8C-40C0-AA1B-727CF4CDF07E}" srcOrd="1" destOrd="0" presId="urn:microsoft.com/office/officeart/2005/8/layout/hierarchy1"/>
    <dgm:cxn modelId="{9628695A-F7B3-4E01-BA67-12431C652491}" type="presParOf" srcId="{E301D71F-BD8C-40C0-AA1B-727CF4CDF07E}" destId="{37AF281E-2C6A-41AC-B4A1-8839CA64FAA1}" srcOrd="0" destOrd="0" presId="urn:microsoft.com/office/officeart/2005/8/layout/hierarchy1"/>
    <dgm:cxn modelId="{F77D7C25-11A1-424E-9087-E217F24BC8D5}" type="presParOf" srcId="{E301D71F-BD8C-40C0-AA1B-727CF4CDF07E}" destId="{4E7A1DED-45DD-4040-A200-EC24990B4128}" srcOrd="1" destOrd="0" presId="urn:microsoft.com/office/officeart/2005/8/layout/hierarchy1"/>
    <dgm:cxn modelId="{95AA781B-A590-43B3-82B6-EAD34607E690}" type="presParOf" srcId="{4E7A1DED-45DD-4040-A200-EC24990B4128}" destId="{2EEA759E-C1FF-4630-94DF-3F1290423953}" srcOrd="0" destOrd="0" presId="urn:microsoft.com/office/officeart/2005/8/layout/hierarchy1"/>
    <dgm:cxn modelId="{C3F8A3FB-E7DF-4C7D-B45B-F82CEE4CC66A}" type="presParOf" srcId="{2EEA759E-C1FF-4630-94DF-3F1290423953}" destId="{D4F7C690-1775-475B-B701-BFEEBC9BBFB4}" srcOrd="0" destOrd="0" presId="urn:microsoft.com/office/officeart/2005/8/layout/hierarchy1"/>
    <dgm:cxn modelId="{DF464AC9-13AE-4B9C-9AD9-38A97FECA795}" type="presParOf" srcId="{2EEA759E-C1FF-4630-94DF-3F1290423953}" destId="{15398BD1-0FA9-440B-9A1C-B5E0443FCEF8}" srcOrd="1" destOrd="0" presId="urn:microsoft.com/office/officeart/2005/8/layout/hierarchy1"/>
    <dgm:cxn modelId="{2254CD44-E7FE-48A1-8042-1B58656A8BE4}" type="presParOf" srcId="{4E7A1DED-45DD-4040-A200-EC24990B4128}" destId="{2DBB3E86-9E43-4CE5-836F-077527DF73E9}" srcOrd="1" destOrd="0" presId="urn:microsoft.com/office/officeart/2005/8/layout/hierarchy1"/>
    <dgm:cxn modelId="{8606A2C1-0D06-43A4-B9AA-FA39E16DBC5D}" type="presParOf" srcId="{E301D71F-BD8C-40C0-AA1B-727CF4CDF07E}" destId="{06C0E0C4-453F-4849-9F2B-74456849DB34}" srcOrd="2" destOrd="0" presId="urn:microsoft.com/office/officeart/2005/8/layout/hierarchy1"/>
    <dgm:cxn modelId="{32AAB6A7-BDFD-4492-9D16-44C0D867BA1F}" type="presParOf" srcId="{E301D71F-BD8C-40C0-AA1B-727CF4CDF07E}" destId="{09A12508-1C60-4814-B0BD-A73B317E3C3C}" srcOrd="3" destOrd="0" presId="urn:microsoft.com/office/officeart/2005/8/layout/hierarchy1"/>
    <dgm:cxn modelId="{C7A57219-5C9D-4FE0-A8C9-E7E360F921C7}" type="presParOf" srcId="{09A12508-1C60-4814-B0BD-A73B317E3C3C}" destId="{8D3FBCCB-472B-45C2-90BF-4E63F7301D51}" srcOrd="0" destOrd="0" presId="urn:microsoft.com/office/officeart/2005/8/layout/hierarchy1"/>
    <dgm:cxn modelId="{860832C0-03DF-4696-8445-D6FF6F153319}" type="presParOf" srcId="{8D3FBCCB-472B-45C2-90BF-4E63F7301D51}" destId="{906132B4-C68F-44CE-884D-F8F873E04D9F}" srcOrd="0" destOrd="0" presId="urn:microsoft.com/office/officeart/2005/8/layout/hierarchy1"/>
    <dgm:cxn modelId="{8D18E4B7-7045-4B77-BFB4-C1800A404A41}" type="presParOf" srcId="{8D3FBCCB-472B-45C2-90BF-4E63F7301D51}" destId="{CC4BECBF-8D7C-4017-9425-54605DCE4078}" srcOrd="1" destOrd="0" presId="urn:microsoft.com/office/officeart/2005/8/layout/hierarchy1"/>
    <dgm:cxn modelId="{D0746AA9-03EC-49F1-B424-5C96BC83FE79}" type="presParOf" srcId="{09A12508-1C60-4814-B0BD-A73B317E3C3C}" destId="{7ACCC951-0521-4FD9-8551-DF41284C4DB4}" srcOrd="1" destOrd="0" presId="urn:microsoft.com/office/officeart/2005/8/layout/hierarchy1"/>
    <dgm:cxn modelId="{3879058F-1637-48E8-A09A-06F7B8F2124D}" type="presParOf" srcId="{3F5CDC56-0B8C-432F-8B2E-2DA405B53EE1}" destId="{CAE80A10-F442-40FF-AB6C-222B2DC2B588}" srcOrd="1" destOrd="0" presId="urn:microsoft.com/office/officeart/2005/8/layout/hierarchy1"/>
    <dgm:cxn modelId="{74C74540-F2BC-43C2-AA5D-5B00B890C044}" type="presParOf" srcId="{CAE80A10-F442-40FF-AB6C-222B2DC2B588}" destId="{87ECEB32-251B-42F6-83E4-6CE08FAD2E84}" srcOrd="0" destOrd="0" presId="urn:microsoft.com/office/officeart/2005/8/layout/hierarchy1"/>
    <dgm:cxn modelId="{3DC850E5-E875-4F24-BC94-205D9BC5C34A}" type="presParOf" srcId="{87ECEB32-251B-42F6-83E4-6CE08FAD2E84}" destId="{F361EFEE-AAC7-4799-972E-D93BBC162152}" srcOrd="0" destOrd="0" presId="urn:microsoft.com/office/officeart/2005/8/layout/hierarchy1"/>
    <dgm:cxn modelId="{078C0B94-A6DB-4B3E-AED1-4D11573001F8}" type="presParOf" srcId="{87ECEB32-251B-42F6-83E4-6CE08FAD2E84}" destId="{4F208712-321A-42B6-A724-A0A6ADED2906}" srcOrd="1" destOrd="0" presId="urn:microsoft.com/office/officeart/2005/8/layout/hierarchy1"/>
    <dgm:cxn modelId="{DA47A318-5CE3-4EB6-8BEB-5B87CF046EE3}" type="presParOf" srcId="{CAE80A10-F442-40FF-AB6C-222B2DC2B588}" destId="{04E25AF5-0348-4FB4-AC55-14695763CF40}" srcOrd="1" destOrd="0" presId="urn:microsoft.com/office/officeart/2005/8/layout/hierarchy1"/>
    <dgm:cxn modelId="{4DCB0648-43DE-4CB0-886A-5A76812F05DE}" type="presParOf" srcId="{04E25AF5-0348-4FB4-AC55-14695763CF40}" destId="{41057D01-4848-41DE-8DA9-A82FD52DE7A9}" srcOrd="0" destOrd="0" presId="urn:microsoft.com/office/officeart/2005/8/layout/hierarchy1"/>
    <dgm:cxn modelId="{6AEEC495-D796-4CC0-8BBD-18860B321BD1}" type="presParOf" srcId="{04E25AF5-0348-4FB4-AC55-14695763CF40}" destId="{7BB04516-038D-4D20-B674-F002B8432152}" srcOrd="1" destOrd="0" presId="urn:microsoft.com/office/officeart/2005/8/layout/hierarchy1"/>
    <dgm:cxn modelId="{C0E147B5-1F7C-4B18-B4DE-703E6ECFC57E}" type="presParOf" srcId="{7BB04516-038D-4D20-B674-F002B8432152}" destId="{F58708C2-6672-46C3-8046-A5BDF7CE2390}" srcOrd="0" destOrd="0" presId="urn:microsoft.com/office/officeart/2005/8/layout/hierarchy1"/>
    <dgm:cxn modelId="{7F2B2DB0-7E98-4D6F-9AC8-3E7B1E5B5984}" type="presParOf" srcId="{F58708C2-6672-46C3-8046-A5BDF7CE2390}" destId="{DFF474A8-C89D-442D-BD34-4FE3EBDE4667}" srcOrd="0" destOrd="0" presId="urn:microsoft.com/office/officeart/2005/8/layout/hierarchy1"/>
    <dgm:cxn modelId="{B99FB117-6B63-4ACC-A098-B2D3A450FB8A}" type="presParOf" srcId="{F58708C2-6672-46C3-8046-A5BDF7CE2390}" destId="{EEE05C62-0AEB-4C8F-A879-2357F4B10AFD}" srcOrd="1" destOrd="0" presId="urn:microsoft.com/office/officeart/2005/8/layout/hierarchy1"/>
    <dgm:cxn modelId="{E6D98DED-A211-4DD4-A370-7B1757F631F6}" type="presParOf" srcId="{7BB04516-038D-4D20-B674-F002B8432152}" destId="{3C21C1C7-9D5D-4931-92A7-ABFCA435E3DB}" srcOrd="1" destOrd="0" presId="urn:microsoft.com/office/officeart/2005/8/layout/hierarchy1"/>
    <dgm:cxn modelId="{5FE01EB4-674E-4700-AE68-52C851AB79CD}" type="presParOf" srcId="{3F5CDC56-0B8C-432F-8B2E-2DA405B53EE1}" destId="{7102FDB6-3086-4C41-87E5-392E1002A147}" srcOrd="2" destOrd="0" presId="urn:microsoft.com/office/officeart/2005/8/layout/hierarchy1"/>
    <dgm:cxn modelId="{BAA71A2C-48C9-4054-8601-F3FF030B2FF3}" type="presParOf" srcId="{7102FDB6-3086-4C41-87E5-392E1002A147}" destId="{FDC41A1F-24E5-44D8-AE04-CA038FB8910B}" srcOrd="0" destOrd="0" presId="urn:microsoft.com/office/officeart/2005/8/layout/hierarchy1"/>
    <dgm:cxn modelId="{67B0531C-A5B4-44D9-8782-C92A0A7C87CD}" type="presParOf" srcId="{FDC41A1F-24E5-44D8-AE04-CA038FB8910B}" destId="{15FAA3E1-E7D9-4896-A3D5-FD6A2ABA820A}" srcOrd="0" destOrd="0" presId="urn:microsoft.com/office/officeart/2005/8/layout/hierarchy1"/>
    <dgm:cxn modelId="{1461BAEB-8FC5-47E4-B94D-17F3D743AB0D}" type="presParOf" srcId="{FDC41A1F-24E5-44D8-AE04-CA038FB8910B}" destId="{57F7ECE5-28A8-4819-95F7-2C9B86174CA6}" srcOrd="1" destOrd="0" presId="urn:microsoft.com/office/officeart/2005/8/layout/hierarchy1"/>
    <dgm:cxn modelId="{85972D5A-29AD-4851-9ABA-4E5CCD0D4B9E}" type="presParOf" srcId="{7102FDB6-3086-4C41-87E5-392E1002A147}" destId="{1151FBBD-0F96-4005-B55A-53169E4455DA}"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F932981-3546-49E1-8332-AA89E9A4BF68}"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n-US"/>
        </a:p>
      </dgm:t>
    </dgm:pt>
    <dgm:pt modelId="{94AF3606-702B-466F-9159-CFB3E53AB9D4}">
      <dgm:prSet/>
      <dgm:spPr/>
      <dgm:t>
        <a:bodyPr/>
        <a:lstStyle/>
        <a:p>
          <a:r>
            <a:rPr lang="en-US"/>
            <a:t>One-sided: specifies the direction of the association between the predictor and outcome variables</a:t>
          </a:r>
        </a:p>
      </dgm:t>
    </dgm:pt>
    <dgm:pt modelId="{8970AFF2-C43F-4D4C-A417-9D934790B5CE}" type="parTrans" cxnId="{5A9F0FDC-504B-409E-972A-9A53CDC84C30}">
      <dgm:prSet/>
      <dgm:spPr/>
      <dgm:t>
        <a:bodyPr/>
        <a:lstStyle/>
        <a:p>
          <a:endParaRPr lang="en-US"/>
        </a:p>
      </dgm:t>
    </dgm:pt>
    <dgm:pt modelId="{20D0D691-1598-4F24-9AF1-2F2B0A2377A2}" type="sibTrans" cxnId="{5A9F0FDC-504B-409E-972A-9A53CDC84C30}">
      <dgm:prSet/>
      <dgm:spPr/>
      <dgm:t>
        <a:bodyPr/>
        <a:lstStyle/>
        <a:p>
          <a:endParaRPr lang="en-US"/>
        </a:p>
      </dgm:t>
    </dgm:pt>
    <dgm:pt modelId="{56CD1D9B-81F7-446E-8528-D802DBFCF571}">
      <dgm:prSet/>
      <dgm:spPr/>
      <dgm:t>
        <a:bodyPr/>
        <a:lstStyle/>
        <a:p>
          <a:r>
            <a:rPr lang="en-US"/>
            <a:t>Only appropriate in select circumstances</a:t>
          </a:r>
        </a:p>
      </dgm:t>
    </dgm:pt>
    <dgm:pt modelId="{30D0306C-6249-450D-A8DA-DD6780C36F8E}" type="parTrans" cxnId="{40DEBEDE-AA2F-48A1-AAE9-1F5B78963512}">
      <dgm:prSet/>
      <dgm:spPr/>
      <dgm:t>
        <a:bodyPr/>
        <a:lstStyle/>
        <a:p>
          <a:endParaRPr lang="en-US"/>
        </a:p>
      </dgm:t>
    </dgm:pt>
    <dgm:pt modelId="{51374954-464E-4122-949A-DF4A5859BD29}" type="sibTrans" cxnId="{40DEBEDE-AA2F-48A1-AAE9-1F5B78963512}">
      <dgm:prSet/>
      <dgm:spPr/>
      <dgm:t>
        <a:bodyPr/>
        <a:lstStyle/>
        <a:p>
          <a:endParaRPr lang="en-US"/>
        </a:p>
      </dgm:t>
    </dgm:pt>
    <dgm:pt modelId="{10E3B603-5BFF-4DDD-9A7A-67E8FF14EF21}">
      <dgm:prSet/>
      <dgm:spPr/>
      <dgm:t>
        <a:bodyPr/>
        <a:lstStyle/>
        <a:p>
          <a:r>
            <a:rPr lang="en-US"/>
            <a:t>Two-sided: states only that an association exists</a:t>
          </a:r>
        </a:p>
      </dgm:t>
    </dgm:pt>
    <dgm:pt modelId="{443202EE-433B-491B-9074-B7050D9479C0}" type="parTrans" cxnId="{5B574B46-3BCB-44C1-A20D-1C6421B64FC0}">
      <dgm:prSet/>
      <dgm:spPr/>
      <dgm:t>
        <a:bodyPr/>
        <a:lstStyle/>
        <a:p>
          <a:endParaRPr lang="en-US"/>
        </a:p>
      </dgm:t>
    </dgm:pt>
    <dgm:pt modelId="{3C057F24-0398-4568-9700-A1E706226AE3}" type="sibTrans" cxnId="{5B574B46-3BCB-44C1-A20D-1C6421B64FC0}">
      <dgm:prSet/>
      <dgm:spPr/>
      <dgm:t>
        <a:bodyPr/>
        <a:lstStyle/>
        <a:p>
          <a:endParaRPr lang="en-US"/>
        </a:p>
      </dgm:t>
    </dgm:pt>
    <dgm:pt modelId="{12438ABE-9673-4267-96C3-9E30DD778D7C}">
      <dgm:prSet/>
      <dgm:spPr/>
      <dgm:t>
        <a:bodyPr/>
        <a:lstStyle/>
        <a:p>
          <a:r>
            <a:rPr lang="en-US"/>
            <a:t>Most of the time, both sides of the alternative are interesting</a:t>
          </a:r>
        </a:p>
      </dgm:t>
    </dgm:pt>
    <dgm:pt modelId="{18237891-63CE-4E27-B0FB-DFC736D69316}" type="parTrans" cxnId="{18A72361-65D7-4B29-B8E5-D5E1F7754430}">
      <dgm:prSet/>
      <dgm:spPr/>
      <dgm:t>
        <a:bodyPr/>
        <a:lstStyle/>
        <a:p>
          <a:endParaRPr lang="en-US"/>
        </a:p>
      </dgm:t>
    </dgm:pt>
    <dgm:pt modelId="{D862CF71-449A-440B-9DFD-39D85D53D0F9}" type="sibTrans" cxnId="{18A72361-65D7-4B29-B8E5-D5E1F7754430}">
      <dgm:prSet/>
      <dgm:spPr/>
      <dgm:t>
        <a:bodyPr/>
        <a:lstStyle/>
        <a:p>
          <a:endParaRPr lang="en-US"/>
        </a:p>
      </dgm:t>
    </dgm:pt>
    <dgm:pt modelId="{B86D33A5-B7C7-4115-A048-9133F0D40806}" type="pres">
      <dgm:prSet presAssocID="{8F932981-3546-49E1-8332-AA89E9A4BF68}" presName="Name0" presStyleCnt="0">
        <dgm:presLayoutVars>
          <dgm:dir/>
          <dgm:animLvl val="lvl"/>
          <dgm:resizeHandles val="exact"/>
        </dgm:presLayoutVars>
      </dgm:prSet>
      <dgm:spPr/>
    </dgm:pt>
    <dgm:pt modelId="{04B28EBF-5EEA-4C01-8D19-F1BAA0212016}" type="pres">
      <dgm:prSet presAssocID="{94AF3606-702B-466F-9159-CFB3E53AB9D4}" presName="linNode" presStyleCnt="0"/>
      <dgm:spPr/>
    </dgm:pt>
    <dgm:pt modelId="{719751B8-74C9-4A4B-9CAD-60BA3DBB223C}" type="pres">
      <dgm:prSet presAssocID="{94AF3606-702B-466F-9159-CFB3E53AB9D4}" presName="parentText" presStyleLbl="node1" presStyleIdx="0" presStyleCnt="2">
        <dgm:presLayoutVars>
          <dgm:chMax val="1"/>
          <dgm:bulletEnabled val="1"/>
        </dgm:presLayoutVars>
      </dgm:prSet>
      <dgm:spPr/>
    </dgm:pt>
    <dgm:pt modelId="{2E39E414-041B-41EA-804C-E52BBEFB291D}" type="pres">
      <dgm:prSet presAssocID="{94AF3606-702B-466F-9159-CFB3E53AB9D4}" presName="descendantText" presStyleLbl="alignAccFollowNode1" presStyleIdx="0" presStyleCnt="2">
        <dgm:presLayoutVars>
          <dgm:bulletEnabled val="1"/>
        </dgm:presLayoutVars>
      </dgm:prSet>
      <dgm:spPr/>
    </dgm:pt>
    <dgm:pt modelId="{F3F2F549-9F5C-472B-87C6-F47F3B2D3DD0}" type="pres">
      <dgm:prSet presAssocID="{20D0D691-1598-4F24-9AF1-2F2B0A2377A2}" presName="sp" presStyleCnt="0"/>
      <dgm:spPr/>
    </dgm:pt>
    <dgm:pt modelId="{F335EA5A-E969-46AB-82F2-08DCA0750B90}" type="pres">
      <dgm:prSet presAssocID="{10E3B603-5BFF-4DDD-9A7A-67E8FF14EF21}" presName="linNode" presStyleCnt="0"/>
      <dgm:spPr/>
    </dgm:pt>
    <dgm:pt modelId="{8439C7CD-4825-497F-88F9-65C6AA7DE656}" type="pres">
      <dgm:prSet presAssocID="{10E3B603-5BFF-4DDD-9A7A-67E8FF14EF21}" presName="parentText" presStyleLbl="node1" presStyleIdx="1" presStyleCnt="2">
        <dgm:presLayoutVars>
          <dgm:chMax val="1"/>
          <dgm:bulletEnabled val="1"/>
        </dgm:presLayoutVars>
      </dgm:prSet>
      <dgm:spPr/>
    </dgm:pt>
    <dgm:pt modelId="{463D137F-E73E-4F8A-BB89-C0A1F888E6BD}" type="pres">
      <dgm:prSet presAssocID="{10E3B603-5BFF-4DDD-9A7A-67E8FF14EF21}" presName="descendantText" presStyleLbl="alignAccFollowNode1" presStyleIdx="1" presStyleCnt="2">
        <dgm:presLayoutVars>
          <dgm:bulletEnabled val="1"/>
        </dgm:presLayoutVars>
      </dgm:prSet>
      <dgm:spPr/>
    </dgm:pt>
  </dgm:ptLst>
  <dgm:cxnLst>
    <dgm:cxn modelId="{D09B6808-91C9-4854-B912-DEDB903FCBEE}" type="presOf" srcId="{10E3B603-5BFF-4DDD-9A7A-67E8FF14EF21}" destId="{8439C7CD-4825-497F-88F9-65C6AA7DE656}" srcOrd="0" destOrd="0" presId="urn:microsoft.com/office/officeart/2005/8/layout/vList5"/>
    <dgm:cxn modelId="{E8F8300E-E775-441B-9DD4-93DA246BEC0E}" type="presOf" srcId="{56CD1D9B-81F7-446E-8528-D802DBFCF571}" destId="{2E39E414-041B-41EA-804C-E52BBEFB291D}" srcOrd="0" destOrd="0" presId="urn:microsoft.com/office/officeart/2005/8/layout/vList5"/>
    <dgm:cxn modelId="{18A72361-65D7-4B29-B8E5-D5E1F7754430}" srcId="{10E3B603-5BFF-4DDD-9A7A-67E8FF14EF21}" destId="{12438ABE-9673-4267-96C3-9E30DD778D7C}" srcOrd="0" destOrd="0" parTransId="{18237891-63CE-4E27-B0FB-DFC736D69316}" sibTransId="{D862CF71-449A-440B-9DFD-39D85D53D0F9}"/>
    <dgm:cxn modelId="{E2A88742-58C4-4AC4-9A50-B675F35F104F}" type="presOf" srcId="{12438ABE-9673-4267-96C3-9E30DD778D7C}" destId="{463D137F-E73E-4F8A-BB89-C0A1F888E6BD}" srcOrd="0" destOrd="0" presId="urn:microsoft.com/office/officeart/2005/8/layout/vList5"/>
    <dgm:cxn modelId="{128DE145-6FD8-45CB-8682-955E5308B766}" type="presOf" srcId="{8F932981-3546-49E1-8332-AA89E9A4BF68}" destId="{B86D33A5-B7C7-4115-A048-9133F0D40806}" srcOrd="0" destOrd="0" presId="urn:microsoft.com/office/officeart/2005/8/layout/vList5"/>
    <dgm:cxn modelId="{5B574B46-3BCB-44C1-A20D-1C6421B64FC0}" srcId="{8F932981-3546-49E1-8332-AA89E9A4BF68}" destId="{10E3B603-5BFF-4DDD-9A7A-67E8FF14EF21}" srcOrd="1" destOrd="0" parTransId="{443202EE-433B-491B-9074-B7050D9479C0}" sibTransId="{3C057F24-0398-4568-9700-A1E706226AE3}"/>
    <dgm:cxn modelId="{5A9F0FDC-504B-409E-972A-9A53CDC84C30}" srcId="{8F932981-3546-49E1-8332-AA89E9A4BF68}" destId="{94AF3606-702B-466F-9159-CFB3E53AB9D4}" srcOrd="0" destOrd="0" parTransId="{8970AFF2-C43F-4D4C-A417-9D934790B5CE}" sibTransId="{20D0D691-1598-4F24-9AF1-2F2B0A2377A2}"/>
    <dgm:cxn modelId="{40DEBEDE-AA2F-48A1-AAE9-1F5B78963512}" srcId="{94AF3606-702B-466F-9159-CFB3E53AB9D4}" destId="{56CD1D9B-81F7-446E-8528-D802DBFCF571}" srcOrd="0" destOrd="0" parTransId="{30D0306C-6249-450D-A8DA-DD6780C36F8E}" sibTransId="{51374954-464E-4122-949A-DF4A5859BD29}"/>
    <dgm:cxn modelId="{6196E9F2-4EF9-4503-9432-365364FB8A17}" type="presOf" srcId="{94AF3606-702B-466F-9159-CFB3E53AB9D4}" destId="{719751B8-74C9-4A4B-9CAD-60BA3DBB223C}" srcOrd="0" destOrd="0" presId="urn:microsoft.com/office/officeart/2005/8/layout/vList5"/>
    <dgm:cxn modelId="{B6D83C71-E18A-4928-AFD3-B580D8F936AD}" type="presParOf" srcId="{B86D33A5-B7C7-4115-A048-9133F0D40806}" destId="{04B28EBF-5EEA-4C01-8D19-F1BAA0212016}" srcOrd="0" destOrd="0" presId="urn:microsoft.com/office/officeart/2005/8/layout/vList5"/>
    <dgm:cxn modelId="{31D752A2-917C-4FC4-B304-E498D5E94930}" type="presParOf" srcId="{04B28EBF-5EEA-4C01-8D19-F1BAA0212016}" destId="{719751B8-74C9-4A4B-9CAD-60BA3DBB223C}" srcOrd="0" destOrd="0" presId="urn:microsoft.com/office/officeart/2005/8/layout/vList5"/>
    <dgm:cxn modelId="{4C0F73E2-06A9-4FA4-B7B1-BE9E81AAB91B}" type="presParOf" srcId="{04B28EBF-5EEA-4C01-8D19-F1BAA0212016}" destId="{2E39E414-041B-41EA-804C-E52BBEFB291D}" srcOrd="1" destOrd="0" presId="urn:microsoft.com/office/officeart/2005/8/layout/vList5"/>
    <dgm:cxn modelId="{53DA9490-5CA8-4514-82EB-DBA8333229F1}" type="presParOf" srcId="{B86D33A5-B7C7-4115-A048-9133F0D40806}" destId="{F3F2F549-9F5C-472B-87C6-F47F3B2D3DD0}" srcOrd="1" destOrd="0" presId="urn:microsoft.com/office/officeart/2005/8/layout/vList5"/>
    <dgm:cxn modelId="{8A371BD3-4B9D-4883-B0B0-8980CA4366D4}" type="presParOf" srcId="{B86D33A5-B7C7-4115-A048-9133F0D40806}" destId="{F335EA5A-E969-46AB-82F2-08DCA0750B90}" srcOrd="2" destOrd="0" presId="urn:microsoft.com/office/officeart/2005/8/layout/vList5"/>
    <dgm:cxn modelId="{35E0DAA3-DCD9-4A51-801E-CAC3A10A7D75}" type="presParOf" srcId="{F335EA5A-E969-46AB-82F2-08DCA0750B90}" destId="{8439C7CD-4825-497F-88F9-65C6AA7DE656}" srcOrd="0" destOrd="0" presId="urn:microsoft.com/office/officeart/2005/8/layout/vList5"/>
    <dgm:cxn modelId="{7BA5585E-C4E9-4174-AD21-09C9951B2F73}" type="presParOf" srcId="{F335EA5A-E969-46AB-82F2-08DCA0750B90}" destId="{463D137F-E73E-4F8A-BB89-C0A1F888E6B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21081F9-EC7A-4E8E-92CB-7DE591E1D156}"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2D3D46C0-D862-4E75-8D03-59F25666F2B6}">
      <dgm:prSet/>
      <dgm:spPr/>
      <dgm:t>
        <a:bodyPr/>
        <a:lstStyle/>
        <a:p>
          <a:pPr>
            <a:lnSpc>
              <a:spcPct val="100000"/>
            </a:lnSpc>
          </a:pPr>
          <a:r>
            <a:rPr lang="en-US"/>
            <a:t>Simple, specific, stated in-advance</a:t>
          </a:r>
        </a:p>
      </dgm:t>
    </dgm:pt>
    <dgm:pt modelId="{27AE7595-5F9D-4F8D-9014-D54A509CF867}" type="parTrans" cxnId="{43C8A67D-2D32-466B-9FE5-8FA56CA83573}">
      <dgm:prSet/>
      <dgm:spPr/>
      <dgm:t>
        <a:bodyPr/>
        <a:lstStyle/>
        <a:p>
          <a:endParaRPr lang="en-US"/>
        </a:p>
      </dgm:t>
    </dgm:pt>
    <dgm:pt modelId="{2FDDAF0B-E119-43E6-ACE8-1D40816E00F1}" type="sibTrans" cxnId="{43C8A67D-2D32-466B-9FE5-8FA56CA83573}">
      <dgm:prSet/>
      <dgm:spPr/>
      <dgm:t>
        <a:bodyPr/>
        <a:lstStyle/>
        <a:p>
          <a:pPr>
            <a:lnSpc>
              <a:spcPct val="100000"/>
            </a:lnSpc>
          </a:pPr>
          <a:endParaRPr lang="en-US"/>
        </a:p>
      </dgm:t>
    </dgm:pt>
    <dgm:pt modelId="{65F8AC06-E37B-4768-986A-11095B4C32B3}">
      <dgm:prSet/>
      <dgm:spPr/>
      <dgm:t>
        <a:bodyPr/>
        <a:lstStyle/>
        <a:p>
          <a:pPr>
            <a:lnSpc>
              <a:spcPct val="100000"/>
            </a:lnSpc>
          </a:pPr>
          <a:r>
            <a:rPr lang="en-US"/>
            <a:t>Leave no ambiguity about subjects, variables, how test will be applied</a:t>
          </a:r>
        </a:p>
      </dgm:t>
    </dgm:pt>
    <dgm:pt modelId="{6EAD29A4-71E3-4705-B741-DB2063FCEBF7}" type="parTrans" cxnId="{1CB08C3D-4998-4197-B57B-AEAE2E6D82F6}">
      <dgm:prSet/>
      <dgm:spPr/>
      <dgm:t>
        <a:bodyPr/>
        <a:lstStyle/>
        <a:p>
          <a:endParaRPr lang="en-US"/>
        </a:p>
      </dgm:t>
    </dgm:pt>
    <dgm:pt modelId="{D87EDE74-8C25-4300-A032-B04F72E63A62}" type="sibTrans" cxnId="{1CB08C3D-4998-4197-B57B-AEAE2E6D82F6}">
      <dgm:prSet/>
      <dgm:spPr/>
      <dgm:t>
        <a:bodyPr/>
        <a:lstStyle/>
        <a:p>
          <a:pPr>
            <a:lnSpc>
              <a:spcPct val="100000"/>
            </a:lnSpc>
          </a:pPr>
          <a:endParaRPr lang="en-US"/>
        </a:p>
      </dgm:t>
    </dgm:pt>
    <dgm:pt modelId="{A0A0B358-F44C-4CE5-8898-8CD3A62F3300}">
      <dgm:prSet/>
      <dgm:spPr/>
      <dgm:t>
        <a:bodyPr/>
        <a:lstStyle/>
        <a:p>
          <a:pPr>
            <a:lnSpc>
              <a:spcPct val="100000"/>
            </a:lnSpc>
          </a:pPr>
          <a:r>
            <a:rPr lang="en-US"/>
            <a:t>Concise operational definitions that summarize the nature and source of subjects and how variables will be measured</a:t>
          </a:r>
        </a:p>
      </dgm:t>
    </dgm:pt>
    <dgm:pt modelId="{8420D8A6-F572-43C4-825A-A6E9D03B2512}" type="parTrans" cxnId="{DD7708DC-3D17-4F39-8D7F-A0E7371E7685}">
      <dgm:prSet/>
      <dgm:spPr/>
      <dgm:t>
        <a:bodyPr/>
        <a:lstStyle/>
        <a:p>
          <a:endParaRPr lang="en-US"/>
        </a:p>
      </dgm:t>
    </dgm:pt>
    <dgm:pt modelId="{269E3D65-127F-400D-9BC6-5339BB857BB9}" type="sibTrans" cxnId="{DD7708DC-3D17-4F39-8D7F-A0E7371E7685}">
      <dgm:prSet/>
      <dgm:spPr/>
      <dgm:t>
        <a:bodyPr/>
        <a:lstStyle/>
        <a:p>
          <a:pPr>
            <a:lnSpc>
              <a:spcPct val="100000"/>
            </a:lnSpc>
          </a:pPr>
          <a:endParaRPr lang="en-US"/>
        </a:p>
      </dgm:t>
    </dgm:pt>
    <dgm:pt modelId="{2999B50F-1642-487F-B32F-91F39ED1B05B}">
      <dgm:prSet/>
      <dgm:spPr/>
      <dgm:t>
        <a:bodyPr/>
        <a:lstStyle/>
        <a:p>
          <a:pPr>
            <a:lnSpc>
              <a:spcPct val="100000"/>
            </a:lnSpc>
          </a:pPr>
          <a:r>
            <a:rPr lang="en-US"/>
            <a:t>Minimize opportunity for testing something different once the study findings have been examined.</a:t>
          </a:r>
        </a:p>
      </dgm:t>
    </dgm:pt>
    <dgm:pt modelId="{31246810-2364-425F-9980-73E6647661E7}" type="parTrans" cxnId="{E358FDE1-B94D-4352-89B6-EC0286553500}">
      <dgm:prSet/>
      <dgm:spPr/>
      <dgm:t>
        <a:bodyPr/>
        <a:lstStyle/>
        <a:p>
          <a:endParaRPr lang="en-US"/>
        </a:p>
      </dgm:t>
    </dgm:pt>
    <dgm:pt modelId="{6E250283-FADC-4FCA-B627-78CDD3AE6A80}" type="sibTrans" cxnId="{E358FDE1-B94D-4352-89B6-EC0286553500}">
      <dgm:prSet/>
      <dgm:spPr/>
      <dgm:t>
        <a:bodyPr/>
        <a:lstStyle/>
        <a:p>
          <a:endParaRPr lang="en-US"/>
        </a:p>
      </dgm:t>
    </dgm:pt>
    <dgm:pt modelId="{5D0C3A14-A940-4B5C-9C3F-DB5A4925621D}" type="pres">
      <dgm:prSet presAssocID="{121081F9-EC7A-4E8E-92CB-7DE591E1D156}" presName="hierChild1" presStyleCnt="0">
        <dgm:presLayoutVars>
          <dgm:chPref val="1"/>
          <dgm:dir/>
          <dgm:animOne val="branch"/>
          <dgm:animLvl val="lvl"/>
          <dgm:resizeHandles/>
        </dgm:presLayoutVars>
      </dgm:prSet>
      <dgm:spPr/>
    </dgm:pt>
    <dgm:pt modelId="{50EE4E59-F606-4E84-8B5D-E94D268D80C4}" type="pres">
      <dgm:prSet presAssocID="{2D3D46C0-D862-4E75-8D03-59F25666F2B6}" presName="hierRoot1" presStyleCnt="0"/>
      <dgm:spPr/>
    </dgm:pt>
    <dgm:pt modelId="{43E52ABC-136D-4EA5-A524-499D8ECA09B1}" type="pres">
      <dgm:prSet presAssocID="{2D3D46C0-D862-4E75-8D03-59F25666F2B6}" presName="composite" presStyleCnt="0"/>
      <dgm:spPr/>
    </dgm:pt>
    <dgm:pt modelId="{881166B2-3FED-476C-971A-407AF9031665}" type="pres">
      <dgm:prSet presAssocID="{2D3D46C0-D862-4E75-8D03-59F25666F2B6}" presName="background" presStyleLbl="node0" presStyleIdx="0" presStyleCnt="4"/>
      <dgm:spPr/>
    </dgm:pt>
    <dgm:pt modelId="{0DD2924B-2790-4690-AD94-9726F4069AA2}" type="pres">
      <dgm:prSet presAssocID="{2D3D46C0-D862-4E75-8D03-59F25666F2B6}" presName="text" presStyleLbl="fgAcc0" presStyleIdx="0" presStyleCnt="4">
        <dgm:presLayoutVars>
          <dgm:chPref val="3"/>
        </dgm:presLayoutVars>
      </dgm:prSet>
      <dgm:spPr/>
    </dgm:pt>
    <dgm:pt modelId="{99B0F07F-6FFF-4690-B2A7-B8580AE6CF81}" type="pres">
      <dgm:prSet presAssocID="{2D3D46C0-D862-4E75-8D03-59F25666F2B6}" presName="hierChild2" presStyleCnt="0"/>
      <dgm:spPr/>
    </dgm:pt>
    <dgm:pt modelId="{DEE50327-18FE-4793-BF43-014D761358B2}" type="pres">
      <dgm:prSet presAssocID="{65F8AC06-E37B-4768-986A-11095B4C32B3}" presName="hierRoot1" presStyleCnt="0"/>
      <dgm:spPr/>
    </dgm:pt>
    <dgm:pt modelId="{E143E8DC-B54F-4524-9DFF-EDEBF1DDB78E}" type="pres">
      <dgm:prSet presAssocID="{65F8AC06-E37B-4768-986A-11095B4C32B3}" presName="composite" presStyleCnt="0"/>
      <dgm:spPr/>
    </dgm:pt>
    <dgm:pt modelId="{68968455-FC4E-493A-B91C-B56F044D52E2}" type="pres">
      <dgm:prSet presAssocID="{65F8AC06-E37B-4768-986A-11095B4C32B3}" presName="background" presStyleLbl="node0" presStyleIdx="1" presStyleCnt="4"/>
      <dgm:spPr/>
    </dgm:pt>
    <dgm:pt modelId="{BABCACD8-0801-4F32-896F-A70C791B6373}" type="pres">
      <dgm:prSet presAssocID="{65F8AC06-E37B-4768-986A-11095B4C32B3}" presName="text" presStyleLbl="fgAcc0" presStyleIdx="1" presStyleCnt="4">
        <dgm:presLayoutVars>
          <dgm:chPref val="3"/>
        </dgm:presLayoutVars>
      </dgm:prSet>
      <dgm:spPr/>
    </dgm:pt>
    <dgm:pt modelId="{DCE13BCE-8CD0-4402-B57C-949CE983F4D8}" type="pres">
      <dgm:prSet presAssocID="{65F8AC06-E37B-4768-986A-11095B4C32B3}" presName="hierChild2" presStyleCnt="0"/>
      <dgm:spPr/>
    </dgm:pt>
    <dgm:pt modelId="{5A3D6D8D-228A-4535-8FE1-A3FB19411274}" type="pres">
      <dgm:prSet presAssocID="{A0A0B358-F44C-4CE5-8898-8CD3A62F3300}" presName="hierRoot1" presStyleCnt="0"/>
      <dgm:spPr/>
    </dgm:pt>
    <dgm:pt modelId="{7C1E3F4E-01BB-4BC2-80A8-B043C1894235}" type="pres">
      <dgm:prSet presAssocID="{A0A0B358-F44C-4CE5-8898-8CD3A62F3300}" presName="composite" presStyleCnt="0"/>
      <dgm:spPr/>
    </dgm:pt>
    <dgm:pt modelId="{26C9D516-F411-448D-AAEF-FDC51ACCFAF4}" type="pres">
      <dgm:prSet presAssocID="{A0A0B358-F44C-4CE5-8898-8CD3A62F3300}" presName="background" presStyleLbl="node0" presStyleIdx="2" presStyleCnt="4"/>
      <dgm:spPr/>
    </dgm:pt>
    <dgm:pt modelId="{4BB84F1A-1FE3-40BD-A541-00734512673E}" type="pres">
      <dgm:prSet presAssocID="{A0A0B358-F44C-4CE5-8898-8CD3A62F3300}" presName="text" presStyleLbl="fgAcc0" presStyleIdx="2" presStyleCnt="4">
        <dgm:presLayoutVars>
          <dgm:chPref val="3"/>
        </dgm:presLayoutVars>
      </dgm:prSet>
      <dgm:spPr/>
    </dgm:pt>
    <dgm:pt modelId="{2D46AC26-16A9-4349-89DA-BC9667F45D88}" type="pres">
      <dgm:prSet presAssocID="{A0A0B358-F44C-4CE5-8898-8CD3A62F3300}" presName="hierChild2" presStyleCnt="0"/>
      <dgm:spPr/>
    </dgm:pt>
    <dgm:pt modelId="{99255AAF-41CB-4405-A4CE-72EE539B591C}" type="pres">
      <dgm:prSet presAssocID="{2999B50F-1642-487F-B32F-91F39ED1B05B}" presName="hierRoot1" presStyleCnt="0"/>
      <dgm:spPr/>
    </dgm:pt>
    <dgm:pt modelId="{36891796-3D7B-4A94-A3E2-34D19DF67273}" type="pres">
      <dgm:prSet presAssocID="{2999B50F-1642-487F-B32F-91F39ED1B05B}" presName="composite" presStyleCnt="0"/>
      <dgm:spPr/>
    </dgm:pt>
    <dgm:pt modelId="{0C778449-CA68-4DEB-A496-FDE7FD343607}" type="pres">
      <dgm:prSet presAssocID="{2999B50F-1642-487F-B32F-91F39ED1B05B}" presName="background" presStyleLbl="node0" presStyleIdx="3" presStyleCnt="4"/>
      <dgm:spPr/>
    </dgm:pt>
    <dgm:pt modelId="{27F12C60-3CF5-4B69-99BA-FDF338AD2D00}" type="pres">
      <dgm:prSet presAssocID="{2999B50F-1642-487F-B32F-91F39ED1B05B}" presName="text" presStyleLbl="fgAcc0" presStyleIdx="3" presStyleCnt="4">
        <dgm:presLayoutVars>
          <dgm:chPref val="3"/>
        </dgm:presLayoutVars>
      </dgm:prSet>
      <dgm:spPr/>
    </dgm:pt>
    <dgm:pt modelId="{93D058BF-3CB8-4CC9-B2A9-197BC30264E1}" type="pres">
      <dgm:prSet presAssocID="{2999B50F-1642-487F-B32F-91F39ED1B05B}" presName="hierChild2" presStyleCnt="0"/>
      <dgm:spPr/>
    </dgm:pt>
  </dgm:ptLst>
  <dgm:cxnLst>
    <dgm:cxn modelId="{00BAAB19-A64D-493F-8010-86BBCC77AF82}" type="presOf" srcId="{2D3D46C0-D862-4E75-8D03-59F25666F2B6}" destId="{0DD2924B-2790-4690-AD94-9726F4069AA2}" srcOrd="0" destOrd="0" presId="urn:microsoft.com/office/officeart/2005/8/layout/hierarchy1"/>
    <dgm:cxn modelId="{1CB08C3D-4998-4197-B57B-AEAE2E6D82F6}" srcId="{121081F9-EC7A-4E8E-92CB-7DE591E1D156}" destId="{65F8AC06-E37B-4768-986A-11095B4C32B3}" srcOrd="1" destOrd="0" parTransId="{6EAD29A4-71E3-4705-B741-DB2063FCEBF7}" sibTransId="{D87EDE74-8C25-4300-A032-B04F72E63A62}"/>
    <dgm:cxn modelId="{4D2AD858-6235-4C7C-90C0-964B416C3405}" type="presOf" srcId="{121081F9-EC7A-4E8E-92CB-7DE591E1D156}" destId="{5D0C3A14-A940-4B5C-9C3F-DB5A4925621D}" srcOrd="0" destOrd="0" presId="urn:microsoft.com/office/officeart/2005/8/layout/hierarchy1"/>
    <dgm:cxn modelId="{43C8A67D-2D32-466B-9FE5-8FA56CA83573}" srcId="{121081F9-EC7A-4E8E-92CB-7DE591E1D156}" destId="{2D3D46C0-D862-4E75-8D03-59F25666F2B6}" srcOrd="0" destOrd="0" parTransId="{27AE7595-5F9D-4F8D-9014-D54A509CF867}" sibTransId="{2FDDAF0B-E119-43E6-ACE8-1D40816E00F1}"/>
    <dgm:cxn modelId="{09C22787-53AB-4CED-A5F8-D75E1FAD0E6F}" type="presOf" srcId="{A0A0B358-F44C-4CE5-8898-8CD3A62F3300}" destId="{4BB84F1A-1FE3-40BD-A541-00734512673E}" srcOrd="0" destOrd="0" presId="urn:microsoft.com/office/officeart/2005/8/layout/hierarchy1"/>
    <dgm:cxn modelId="{DD7708DC-3D17-4F39-8D7F-A0E7371E7685}" srcId="{121081F9-EC7A-4E8E-92CB-7DE591E1D156}" destId="{A0A0B358-F44C-4CE5-8898-8CD3A62F3300}" srcOrd="2" destOrd="0" parTransId="{8420D8A6-F572-43C4-825A-A6E9D03B2512}" sibTransId="{269E3D65-127F-400D-9BC6-5339BB857BB9}"/>
    <dgm:cxn modelId="{E358FDE1-B94D-4352-89B6-EC0286553500}" srcId="{121081F9-EC7A-4E8E-92CB-7DE591E1D156}" destId="{2999B50F-1642-487F-B32F-91F39ED1B05B}" srcOrd="3" destOrd="0" parTransId="{31246810-2364-425F-9980-73E6647661E7}" sibTransId="{6E250283-FADC-4FCA-B627-78CDD3AE6A80}"/>
    <dgm:cxn modelId="{B5F370EC-A575-48DA-A90C-5BDCB6AAF1A5}" type="presOf" srcId="{2999B50F-1642-487F-B32F-91F39ED1B05B}" destId="{27F12C60-3CF5-4B69-99BA-FDF338AD2D00}" srcOrd="0" destOrd="0" presId="urn:microsoft.com/office/officeart/2005/8/layout/hierarchy1"/>
    <dgm:cxn modelId="{B64D41F6-D685-43A3-89F4-68943028C163}" type="presOf" srcId="{65F8AC06-E37B-4768-986A-11095B4C32B3}" destId="{BABCACD8-0801-4F32-896F-A70C791B6373}" srcOrd="0" destOrd="0" presId="urn:microsoft.com/office/officeart/2005/8/layout/hierarchy1"/>
    <dgm:cxn modelId="{A54570A1-6C7B-4BD7-A50C-4E9B6DED394B}" type="presParOf" srcId="{5D0C3A14-A940-4B5C-9C3F-DB5A4925621D}" destId="{50EE4E59-F606-4E84-8B5D-E94D268D80C4}" srcOrd="0" destOrd="0" presId="urn:microsoft.com/office/officeart/2005/8/layout/hierarchy1"/>
    <dgm:cxn modelId="{B597A797-3EBF-400B-B834-BC852DE126C5}" type="presParOf" srcId="{50EE4E59-F606-4E84-8B5D-E94D268D80C4}" destId="{43E52ABC-136D-4EA5-A524-499D8ECA09B1}" srcOrd="0" destOrd="0" presId="urn:microsoft.com/office/officeart/2005/8/layout/hierarchy1"/>
    <dgm:cxn modelId="{E3224B6F-0EB8-457F-825F-58C970DEED80}" type="presParOf" srcId="{43E52ABC-136D-4EA5-A524-499D8ECA09B1}" destId="{881166B2-3FED-476C-971A-407AF9031665}" srcOrd="0" destOrd="0" presId="urn:microsoft.com/office/officeart/2005/8/layout/hierarchy1"/>
    <dgm:cxn modelId="{95F8B848-8400-4275-8532-F83BC759C2F9}" type="presParOf" srcId="{43E52ABC-136D-4EA5-A524-499D8ECA09B1}" destId="{0DD2924B-2790-4690-AD94-9726F4069AA2}" srcOrd="1" destOrd="0" presId="urn:microsoft.com/office/officeart/2005/8/layout/hierarchy1"/>
    <dgm:cxn modelId="{DC9D1FB1-3945-43AA-956A-4AF2A3D435DF}" type="presParOf" srcId="{50EE4E59-F606-4E84-8B5D-E94D268D80C4}" destId="{99B0F07F-6FFF-4690-B2A7-B8580AE6CF81}" srcOrd="1" destOrd="0" presId="urn:microsoft.com/office/officeart/2005/8/layout/hierarchy1"/>
    <dgm:cxn modelId="{13F0101C-6841-412D-9939-942C78CAC670}" type="presParOf" srcId="{5D0C3A14-A940-4B5C-9C3F-DB5A4925621D}" destId="{DEE50327-18FE-4793-BF43-014D761358B2}" srcOrd="1" destOrd="0" presId="urn:microsoft.com/office/officeart/2005/8/layout/hierarchy1"/>
    <dgm:cxn modelId="{F8A1C1BC-D4BC-4CB5-8FA0-5967DB035DE6}" type="presParOf" srcId="{DEE50327-18FE-4793-BF43-014D761358B2}" destId="{E143E8DC-B54F-4524-9DFF-EDEBF1DDB78E}" srcOrd="0" destOrd="0" presId="urn:microsoft.com/office/officeart/2005/8/layout/hierarchy1"/>
    <dgm:cxn modelId="{98F67817-1A0C-420A-ABF0-6E300848176B}" type="presParOf" srcId="{E143E8DC-B54F-4524-9DFF-EDEBF1DDB78E}" destId="{68968455-FC4E-493A-B91C-B56F044D52E2}" srcOrd="0" destOrd="0" presId="urn:microsoft.com/office/officeart/2005/8/layout/hierarchy1"/>
    <dgm:cxn modelId="{2B9F7C27-717C-4202-97AA-35D38492889A}" type="presParOf" srcId="{E143E8DC-B54F-4524-9DFF-EDEBF1DDB78E}" destId="{BABCACD8-0801-4F32-896F-A70C791B6373}" srcOrd="1" destOrd="0" presId="urn:microsoft.com/office/officeart/2005/8/layout/hierarchy1"/>
    <dgm:cxn modelId="{173F80CC-D80A-4981-95C4-1E9838494F82}" type="presParOf" srcId="{DEE50327-18FE-4793-BF43-014D761358B2}" destId="{DCE13BCE-8CD0-4402-B57C-949CE983F4D8}" srcOrd="1" destOrd="0" presId="urn:microsoft.com/office/officeart/2005/8/layout/hierarchy1"/>
    <dgm:cxn modelId="{947DC1AB-5BD8-49BE-BD72-AC96D0F5F4CC}" type="presParOf" srcId="{5D0C3A14-A940-4B5C-9C3F-DB5A4925621D}" destId="{5A3D6D8D-228A-4535-8FE1-A3FB19411274}" srcOrd="2" destOrd="0" presId="urn:microsoft.com/office/officeart/2005/8/layout/hierarchy1"/>
    <dgm:cxn modelId="{E5595314-AF37-4F82-AA2D-4A109C043A72}" type="presParOf" srcId="{5A3D6D8D-228A-4535-8FE1-A3FB19411274}" destId="{7C1E3F4E-01BB-4BC2-80A8-B043C1894235}" srcOrd="0" destOrd="0" presId="urn:microsoft.com/office/officeart/2005/8/layout/hierarchy1"/>
    <dgm:cxn modelId="{2B548CDA-41EC-4EC4-8B43-5ECAE65AF377}" type="presParOf" srcId="{7C1E3F4E-01BB-4BC2-80A8-B043C1894235}" destId="{26C9D516-F411-448D-AAEF-FDC51ACCFAF4}" srcOrd="0" destOrd="0" presId="urn:microsoft.com/office/officeart/2005/8/layout/hierarchy1"/>
    <dgm:cxn modelId="{E97316F7-AD9C-422A-AD91-9C0B355AC2F1}" type="presParOf" srcId="{7C1E3F4E-01BB-4BC2-80A8-B043C1894235}" destId="{4BB84F1A-1FE3-40BD-A541-00734512673E}" srcOrd="1" destOrd="0" presId="urn:microsoft.com/office/officeart/2005/8/layout/hierarchy1"/>
    <dgm:cxn modelId="{B06743E3-FAA8-4DA9-8D88-5A8AE3B2D4C0}" type="presParOf" srcId="{5A3D6D8D-228A-4535-8FE1-A3FB19411274}" destId="{2D46AC26-16A9-4349-89DA-BC9667F45D88}" srcOrd="1" destOrd="0" presId="urn:microsoft.com/office/officeart/2005/8/layout/hierarchy1"/>
    <dgm:cxn modelId="{7E2F7BD0-108E-40CC-B1C4-658AB4EA2CA6}" type="presParOf" srcId="{5D0C3A14-A940-4B5C-9C3F-DB5A4925621D}" destId="{99255AAF-41CB-4405-A4CE-72EE539B591C}" srcOrd="3" destOrd="0" presId="urn:microsoft.com/office/officeart/2005/8/layout/hierarchy1"/>
    <dgm:cxn modelId="{F48EFC58-7EC9-4898-9237-D8BE9CA39C9E}" type="presParOf" srcId="{99255AAF-41CB-4405-A4CE-72EE539B591C}" destId="{36891796-3D7B-4A94-A3E2-34D19DF67273}" srcOrd="0" destOrd="0" presId="urn:microsoft.com/office/officeart/2005/8/layout/hierarchy1"/>
    <dgm:cxn modelId="{0122EBCE-2217-4B64-8041-07D9963D635F}" type="presParOf" srcId="{36891796-3D7B-4A94-A3E2-34D19DF67273}" destId="{0C778449-CA68-4DEB-A496-FDE7FD343607}" srcOrd="0" destOrd="0" presId="urn:microsoft.com/office/officeart/2005/8/layout/hierarchy1"/>
    <dgm:cxn modelId="{A183FA16-9C22-4730-8C14-4F0E7051221F}" type="presParOf" srcId="{36891796-3D7B-4A94-A3E2-34D19DF67273}" destId="{27F12C60-3CF5-4B69-99BA-FDF338AD2D00}" srcOrd="1" destOrd="0" presId="urn:microsoft.com/office/officeart/2005/8/layout/hierarchy1"/>
    <dgm:cxn modelId="{611091CB-17E8-4D00-87CC-3A19AB8B7C77}" type="presParOf" srcId="{99255AAF-41CB-4405-A4CE-72EE539B591C}" destId="{93D058BF-3CB8-4CC9-B2A9-197BC30264E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35907B0-F565-47FA-B643-8BE89F5C09E2}" type="doc">
      <dgm:prSet loTypeId="urn:microsoft.com/office/officeart/2016/7/layout/BasicLinearProcessNumbered" loCatId="process" qsTypeId="urn:microsoft.com/office/officeart/2005/8/quickstyle/simple1" qsCatId="simple" csTypeId="urn:microsoft.com/office/officeart/2005/8/colors/colorful2" csCatId="colorful" phldr="1"/>
      <dgm:spPr/>
      <dgm:t>
        <a:bodyPr/>
        <a:lstStyle/>
        <a:p>
          <a:endParaRPr lang="en-US"/>
        </a:p>
      </dgm:t>
    </dgm:pt>
    <dgm:pt modelId="{7C108C82-7292-4FE2-AA8C-1BDC04A28D63}">
      <dgm:prSet/>
      <dgm:spPr/>
      <dgm:t>
        <a:bodyPr/>
        <a:lstStyle/>
        <a:p>
          <a:r>
            <a:rPr lang="en-US"/>
            <a:t>State the null </a:t>
          </a:r>
          <a:r>
            <a:rPr lang="en-US" b="1"/>
            <a:t>hypothesis</a:t>
          </a:r>
          <a:r>
            <a:rPr lang="en-US"/>
            <a:t> and either a one- or two-sided alternative.</a:t>
          </a:r>
        </a:p>
      </dgm:t>
    </dgm:pt>
    <dgm:pt modelId="{EC4C7183-EB74-4C0E-9EFF-40927AAB1C67}" type="parTrans" cxnId="{7CEDA0B7-1C09-4B7F-8C3B-A909939D7474}">
      <dgm:prSet/>
      <dgm:spPr/>
      <dgm:t>
        <a:bodyPr/>
        <a:lstStyle/>
        <a:p>
          <a:endParaRPr lang="en-US"/>
        </a:p>
      </dgm:t>
    </dgm:pt>
    <dgm:pt modelId="{F6E2ACBE-61F0-4F58-AC0D-11071EBA9A0A}" type="sibTrans" cxnId="{7CEDA0B7-1C09-4B7F-8C3B-A909939D7474}">
      <dgm:prSet phldrT="1" phldr="0"/>
      <dgm:spPr/>
      <dgm:t>
        <a:bodyPr/>
        <a:lstStyle/>
        <a:p>
          <a:r>
            <a:rPr lang="en-US"/>
            <a:t>1</a:t>
          </a:r>
        </a:p>
      </dgm:t>
    </dgm:pt>
    <dgm:pt modelId="{3A6AECCC-71C8-4204-A3E4-92D1654A2DB0}">
      <dgm:prSet/>
      <dgm:spPr/>
      <dgm:t>
        <a:bodyPr/>
        <a:lstStyle/>
        <a:p>
          <a:r>
            <a:rPr lang="en-US" dirty="0"/>
            <a:t>Select the appropriate </a:t>
          </a:r>
          <a:r>
            <a:rPr lang="en-US" b="1" dirty="0"/>
            <a:t>statistical test</a:t>
          </a:r>
          <a:r>
            <a:rPr lang="en-US" dirty="0"/>
            <a:t> based on the type of predictor and outcome variable in the hypotheses</a:t>
          </a:r>
        </a:p>
      </dgm:t>
    </dgm:pt>
    <dgm:pt modelId="{88A1DF88-FBFA-411D-937C-C169FD179CAB}" type="parTrans" cxnId="{DA43910A-799A-4CE6-AA67-9FAD81BFE989}">
      <dgm:prSet/>
      <dgm:spPr/>
      <dgm:t>
        <a:bodyPr/>
        <a:lstStyle/>
        <a:p>
          <a:endParaRPr lang="en-US"/>
        </a:p>
      </dgm:t>
    </dgm:pt>
    <dgm:pt modelId="{D8ED6A79-B561-4182-A3C3-321A8298B9CE}" type="sibTrans" cxnId="{DA43910A-799A-4CE6-AA67-9FAD81BFE989}">
      <dgm:prSet phldrT="2" phldr="0"/>
      <dgm:spPr/>
      <dgm:t>
        <a:bodyPr/>
        <a:lstStyle/>
        <a:p>
          <a:r>
            <a:rPr lang="en-US"/>
            <a:t>2</a:t>
          </a:r>
        </a:p>
      </dgm:t>
    </dgm:pt>
    <dgm:pt modelId="{82A654D7-C1EC-4857-B956-E476D5386234}">
      <dgm:prSet/>
      <dgm:spPr/>
      <dgm:t>
        <a:bodyPr/>
        <a:lstStyle/>
        <a:p>
          <a:r>
            <a:rPr lang="en-US" dirty="0"/>
            <a:t>Choose a reasonable </a:t>
          </a:r>
          <a:r>
            <a:rPr lang="en-US" b="1" dirty="0"/>
            <a:t>effect size</a:t>
          </a:r>
          <a:r>
            <a:rPr lang="en-US" dirty="0"/>
            <a:t> (and </a:t>
          </a:r>
          <a:r>
            <a:rPr lang="en-US" b="1" dirty="0"/>
            <a:t>variability</a:t>
          </a:r>
          <a:r>
            <a:rPr lang="en-US" dirty="0"/>
            <a:t>, if necessary)</a:t>
          </a:r>
        </a:p>
      </dgm:t>
    </dgm:pt>
    <dgm:pt modelId="{B74D2335-A3D9-45DE-B636-A1CCEE28D8AF}" type="parTrans" cxnId="{E5FB5C32-3E13-4177-B857-F11E913D2D0F}">
      <dgm:prSet/>
      <dgm:spPr/>
      <dgm:t>
        <a:bodyPr/>
        <a:lstStyle/>
        <a:p>
          <a:endParaRPr lang="en-US"/>
        </a:p>
      </dgm:t>
    </dgm:pt>
    <dgm:pt modelId="{391B34A5-F486-45E9-9F13-5F4672BF0999}" type="sibTrans" cxnId="{E5FB5C32-3E13-4177-B857-F11E913D2D0F}">
      <dgm:prSet phldrT="3" phldr="0"/>
      <dgm:spPr/>
      <dgm:t>
        <a:bodyPr/>
        <a:lstStyle/>
        <a:p>
          <a:r>
            <a:rPr lang="en-US"/>
            <a:t>3</a:t>
          </a:r>
        </a:p>
      </dgm:t>
    </dgm:pt>
    <dgm:pt modelId="{9CC0225E-88FE-48A2-9BAE-2B1F0D1A3ADD}">
      <dgm:prSet custT="1"/>
      <dgm:spPr/>
      <dgm:t>
        <a:bodyPr/>
        <a:lstStyle/>
        <a:p>
          <a:r>
            <a:rPr lang="en-US" sz="2400" b="1" dirty="0"/>
            <a:t>Set the type I error and power of the study (</a:t>
          </a:r>
          <a:r>
            <a:rPr lang="el-GR" sz="2400" b="1" dirty="0"/>
            <a:t>α</a:t>
          </a:r>
          <a:r>
            <a:rPr lang="en-US" sz="2400" b="1" dirty="0"/>
            <a:t> and 1-</a:t>
          </a:r>
          <a:r>
            <a:rPr lang="el-GR" sz="2400" b="1" dirty="0"/>
            <a:t>β</a:t>
          </a:r>
          <a:r>
            <a:rPr lang="en-US" sz="2400" b="1" dirty="0"/>
            <a:t>)</a:t>
          </a:r>
        </a:p>
      </dgm:t>
    </dgm:pt>
    <dgm:pt modelId="{BF55C6FA-CE35-4F8C-88FA-7B557F3F481F}" type="parTrans" cxnId="{88FF3546-E700-4CD9-8A33-99D3BC7C52C9}">
      <dgm:prSet/>
      <dgm:spPr/>
      <dgm:t>
        <a:bodyPr/>
        <a:lstStyle/>
        <a:p>
          <a:endParaRPr lang="en-US"/>
        </a:p>
      </dgm:t>
    </dgm:pt>
    <dgm:pt modelId="{59A64418-C9CB-46E0-AE2B-B128DA39E08A}" type="sibTrans" cxnId="{88FF3546-E700-4CD9-8A33-99D3BC7C52C9}">
      <dgm:prSet phldrT="4" phldr="0"/>
      <dgm:spPr/>
      <dgm:t>
        <a:bodyPr/>
        <a:lstStyle/>
        <a:p>
          <a:r>
            <a:rPr lang="en-US"/>
            <a:t>4</a:t>
          </a:r>
        </a:p>
      </dgm:t>
    </dgm:pt>
    <dgm:pt modelId="{8FDD7F7D-A197-4BF8-9C90-270812C06742}" type="pres">
      <dgm:prSet presAssocID="{E35907B0-F565-47FA-B643-8BE89F5C09E2}" presName="Name0" presStyleCnt="0">
        <dgm:presLayoutVars>
          <dgm:animLvl val="lvl"/>
          <dgm:resizeHandles val="exact"/>
        </dgm:presLayoutVars>
      </dgm:prSet>
      <dgm:spPr/>
    </dgm:pt>
    <dgm:pt modelId="{3BCF3A5D-5010-4C8C-A07B-F1E72E4D6121}" type="pres">
      <dgm:prSet presAssocID="{7C108C82-7292-4FE2-AA8C-1BDC04A28D63}" presName="compositeNode" presStyleCnt="0">
        <dgm:presLayoutVars>
          <dgm:bulletEnabled val="1"/>
        </dgm:presLayoutVars>
      </dgm:prSet>
      <dgm:spPr/>
    </dgm:pt>
    <dgm:pt modelId="{ADD3B86C-C66F-4F3B-8368-69480289A466}" type="pres">
      <dgm:prSet presAssocID="{7C108C82-7292-4FE2-AA8C-1BDC04A28D63}" presName="bgRect" presStyleLbl="bgAccFollowNode1" presStyleIdx="0" presStyleCnt="4"/>
      <dgm:spPr/>
    </dgm:pt>
    <dgm:pt modelId="{82C729F3-F0E5-42CE-A736-E3021A86C419}" type="pres">
      <dgm:prSet presAssocID="{F6E2ACBE-61F0-4F58-AC0D-11071EBA9A0A}" presName="sibTransNodeCircle" presStyleLbl="alignNode1" presStyleIdx="0" presStyleCnt="8">
        <dgm:presLayoutVars>
          <dgm:chMax val="0"/>
          <dgm:bulletEnabled/>
        </dgm:presLayoutVars>
      </dgm:prSet>
      <dgm:spPr/>
    </dgm:pt>
    <dgm:pt modelId="{39540E07-FE0E-4DD4-A9DE-28E3313750C8}" type="pres">
      <dgm:prSet presAssocID="{7C108C82-7292-4FE2-AA8C-1BDC04A28D63}" presName="bottomLine" presStyleLbl="alignNode1" presStyleIdx="1" presStyleCnt="8">
        <dgm:presLayoutVars/>
      </dgm:prSet>
      <dgm:spPr/>
    </dgm:pt>
    <dgm:pt modelId="{ECD27608-1006-4132-9D67-19BECACA7EFA}" type="pres">
      <dgm:prSet presAssocID="{7C108C82-7292-4FE2-AA8C-1BDC04A28D63}" presName="nodeText" presStyleLbl="bgAccFollowNode1" presStyleIdx="0" presStyleCnt="4">
        <dgm:presLayoutVars>
          <dgm:bulletEnabled val="1"/>
        </dgm:presLayoutVars>
      </dgm:prSet>
      <dgm:spPr/>
    </dgm:pt>
    <dgm:pt modelId="{382C304C-91F4-44BF-A799-3797AF86675F}" type="pres">
      <dgm:prSet presAssocID="{F6E2ACBE-61F0-4F58-AC0D-11071EBA9A0A}" presName="sibTrans" presStyleCnt="0"/>
      <dgm:spPr/>
    </dgm:pt>
    <dgm:pt modelId="{705ECEE8-9F0D-4A78-A97F-1EB6E98CDD54}" type="pres">
      <dgm:prSet presAssocID="{3A6AECCC-71C8-4204-A3E4-92D1654A2DB0}" presName="compositeNode" presStyleCnt="0">
        <dgm:presLayoutVars>
          <dgm:bulletEnabled val="1"/>
        </dgm:presLayoutVars>
      </dgm:prSet>
      <dgm:spPr/>
    </dgm:pt>
    <dgm:pt modelId="{C009DBC0-D54B-4969-8DD8-C4EE88BAF7EB}" type="pres">
      <dgm:prSet presAssocID="{3A6AECCC-71C8-4204-A3E4-92D1654A2DB0}" presName="bgRect" presStyleLbl="bgAccFollowNode1" presStyleIdx="1" presStyleCnt="4"/>
      <dgm:spPr/>
    </dgm:pt>
    <dgm:pt modelId="{11B381A0-346B-4BC3-8EB4-F610C1706AFB}" type="pres">
      <dgm:prSet presAssocID="{D8ED6A79-B561-4182-A3C3-321A8298B9CE}" presName="sibTransNodeCircle" presStyleLbl="alignNode1" presStyleIdx="2" presStyleCnt="8">
        <dgm:presLayoutVars>
          <dgm:chMax val="0"/>
          <dgm:bulletEnabled/>
        </dgm:presLayoutVars>
      </dgm:prSet>
      <dgm:spPr/>
    </dgm:pt>
    <dgm:pt modelId="{7B91728B-EED1-47E1-ADA1-007E5B66AE2E}" type="pres">
      <dgm:prSet presAssocID="{3A6AECCC-71C8-4204-A3E4-92D1654A2DB0}" presName="bottomLine" presStyleLbl="alignNode1" presStyleIdx="3" presStyleCnt="8">
        <dgm:presLayoutVars/>
      </dgm:prSet>
      <dgm:spPr/>
    </dgm:pt>
    <dgm:pt modelId="{B036EA48-27E5-43A7-834A-D2D8EAED1365}" type="pres">
      <dgm:prSet presAssocID="{3A6AECCC-71C8-4204-A3E4-92D1654A2DB0}" presName="nodeText" presStyleLbl="bgAccFollowNode1" presStyleIdx="1" presStyleCnt="4">
        <dgm:presLayoutVars>
          <dgm:bulletEnabled val="1"/>
        </dgm:presLayoutVars>
      </dgm:prSet>
      <dgm:spPr/>
    </dgm:pt>
    <dgm:pt modelId="{BC6D1475-49D7-407F-A932-40AD9BD0D9C2}" type="pres">
      <dgm:prSet presAssocID="{D8ED6A79-B561-4182-A3C3-321A8298B9CE}" presName="sibTrans" presStyleCnt="0"/>
      <dgm:spPr/>
    </dgm:pt>
    <dgm:pt modelId="{FD13E756-178A-46EA-9F9C-2C6868A111A9}" type="pres">
      <dgm:prSet presAssocID="{82A654D7-C1EC-4857-B956-E476D5386234}" presName="compositeNode" presStyleCnt="0">
        <dgm:presLayoutVars>
          <dgm:bulletEnabled val="1"/>
        </dgm:presLayoutVars>
      </dgm:prSet>
      <dgm:spPr/>
    </dgm:pt>
    <dgm:pt modelId="{FCFA1CB6-BC1E-4C28-98B5-B2B04AD79B66}" type="pres">
      <dgm:prSet presAssocID="{82A654D7-C1EC-4857-B956-E476D5386234}" presName="bgRect" presStyleLbl="bgAccFollowNode1" presStyleIdx="2" presStyleCnt="4"/>
      <dgm:spPr/>
    </dgm:pt>
    <dgm:pt modelId="{50564AED-CFDD-414D-8D95-80DB50598A7C}" type="pres">
      <dgm:prSet presAssocID="{391B34A5-F486-45E9-9F13-5F4672BF0999}" presName="sibTransNodeCircle" presStyleLbl="alignNode1" presStyleIdx="4" presStyleCnt="8">
        <dgm:presLayoutVars>
          <dgm:chMax val="0"/>
          <dgm:bulletEnabled/>
        </dgm:presLayoutVars>
      </dgm:prSet>
      <dgm:spPr/>
    </dgm:pt>
    <dgm:pt modelId="{B9AC06A0-F936-4D64-98EC-5BDDAB6AE3D9}" type="pres">
      <dgm:prSet presAssocID="{82A654D7-C1EC-4857-B956-E476D5386234}" presName="bottomLine" presStyleLbl="alignNode1" presStyleIdx="5" presStyleCnt="8">
        <dgm:presLayoutVars/>
      </dgm:prSet>
      <dgm:spPr/>
    </dgm:pt>
    <dgm:pt modelId="{2FFEB04D-219E-42DF-9C3A-D834C23EA0FA}" type="pres">
      <dgm:prSet presAssocID="{82A654D7-C1EC-4857-B956-E476D5386234}" presName="nodeText" presStyleLbl="bgAccFollowNode1" presStyleIdx="2" presStyleCnt="4">
        <dgm:presLayoutVars>
          <dgm:bulletEnabled val="1"/>
        </dgm:presLayoutVars>
      </dgm:prSet>
      <dgm:spPr/>
    </dgm:pt>
    <dgm:pt modelId="{B11F10EB-F127-4F52-AB49-0D0399836418}" type="pres">
      <dgm:prSet presAssocID="{391B34A5-F486-45E9-9F13-5F4672BF0999}" presName="sibTrans" presStyleCnt="0"/>
      <dgm:spPr/>
    </dgm:pt>
    <dgm:pt modelId="{70A31E1B-75F9-4955-BA23-FC3518BB0FCF}" type="pres">
      <dgm:prSet presAssocID="{9CC0225E-88FE-48A2-9BAE-2B1F0D1A3ADD}" presName="compositeNode" presStyleCnt="0">
        <dgm:presLayoutVars>
          <dgm:bulletEnabled val="1"/>
        </dgm:presLayoutVars>
      </dgm:prSet>
      <dgm:spPr/>
    </dgm:pt>
    <dgm:pt modelId="{DC8ACF0B-245C-428F-ABE6-B51EDF8904CB}" type="pres">
      <dgm:prSet presAssocID="{9CC0225E-88FE-48A2-9BAE-2B1F0D1A3ADD}" presName="bgRect" presStyleLbl="bgAccFollowNode1" presStyleIdx="3" presStyleCnt="4"/>
      <dgm:spPr/>
    </dgm:pt>
    <dgm:pt modelId="{9FDD8F2E-55F4-4947-9CA5-FAC80D177A02}" type="pres">
      <dgm:prSet presAssocID="{59A64418-C9CB-46E0-AE2B-B128DA39E08A}" presName="sibTransNodeCircle" presStyleLbl="alignNode1" presStyleIdx="6" presStyleCnt="8">
        <dgm:presLayoutVars>
          <dgm:chMax val="0"/>
          <dgm:bulletEnabled/>
        </dgm:presLayoutVars>
      </dgm:prSet>
      <dgm:spPr/>
    </dgm:pt>
    <dgm:pt modelId="{EE3C0434-A202-4BA9-AAED-B4754A7C02DC}" type="pres">
      <dgm:prSet presAssocID="{9CC0225E-88FE-48A2-9BAE-2B1F0D1A3ADD}" presName="bottomLine" presStyleLbl="alignNode1" presStyleIdx="7" presStyleCnt="8">
        <dgm:presLayoutVars/>
      </dgm:prSet>
      <dgm:spPr/>
    </dgm:pt>
    <dgm:pt modelId="{7FA1E75D-82F3-429A-906D-EABDA31E6EF2}" type="pres">
      <dgm:prSet presAssocID="{9CC0225E-88FE-48A2-9BAE-2B1F0D1A3ADD}" presName="nodeText" presStyleLbl="bgAccFollowNode1" presStyleIdx="3" presStyleCnt="4">
        <dgm:presLayoutVars>
          <dgm:bulletEnabled val="1"/>
        </dgm:presLayoutVars>
      </dgm:prSet>
      <dgm:spPr/>
    </dgm:pt>
  </dgm:ptLst>
  <dgm:cxnLst>
    <dgm:cxn modelId="{DA43910A-799A-4CE6-AA67-9FAD81BFE989}" srcId="{E35907B0-F565-47FA-B643-8BE89F5C09E2}" destId="{3A6AECCC-71C8-4204-A3E4-92D1654A2DB0}" srcOrd="1" destOrd="0" parTransId="{88A1DF88-FBFA-411D-937C-C169FD179CAB}" sibTransId="{D8ED6A79-B561-4182-A3C3-321A8298B9CE}"/>
    <dgm:cxn modelId="{AEA5482A-56EF-443B-B7D2-8D7A4236744E}" type="presOf" srcId="{7C108C82-7292-4FE2-AA8C-1BDC04A28D63}" destId="{ECD27608-1006-4132-9D67-19BECACA7EFA}" srcOrd="1" destOrd="0" presId="urn:microsoft.com/office/officeart/2016/7/layout/BasicLinearProcessNumbered"/>
    <dgm:cxn modelId="{E5FB5C32-3E13-4177-B857-F11E913D2D0F}" srcId="{E35907B0-F565-47FA-B643-8BE89F5C09E2}" destId="{82A654D7-C1EC-4857-B956-E476D5386234}" srcOrd="2" destOrd="0" parTransId="{B74D2335-A3D9-45DE-B636-A1CCEE28D8AF}" sibTransId="{391B34A5-F486-45E9-9F13-5F4672BF0999}"/>
    <dgm:cxn modelId="{88FF3546-E700-4CD9-8A33-99D3BC7C52C9}" srcId="{E35907B0-F565-47FA-B643-8BE89F5C09E2}" destId="{9CC0225E-88FE-48A2-9BAE-2B1F0D1A3ADD}" srcOrd="3" destOrd="0" parTransId="{BF55C6FA-CE35-4F8C-88FA-7B557F3F481F}" sibTransId="{59A64418-C9CB-46E0-AE2B-B128DA39E08A}"/>
    <dgm:cxn modelId="{EA2CAB48-E971-46FD-8163-4A89622ED960}" type="presOf" srcId="{391B34A5-F486-45E9-9F13-5F4672BF0999}" destId="{50564AED-CFDD-414D-8D95-80DB50598A7C}" srcOrd="0" destOrd="0" presId="urn:microsoft.com/office/officeart/2016/7/layout/BasicLinearProcessNumbered"/>
    <dgm:cxn modelId="{FD74FB48-1038-4469-B0F5-C54240AAC55F}" type="presOf" srcId="{3A6AECCC-71C8-4204-A3E4-92D1654A2DB0}" destId="{B036EA48-27E5-43A7-834A-D2D8EAED1365}" srcOrd="1" destOrd="0" presId="urn:microsoft.com/office/officeart/2016/7/layout/BasicLinearProcessNumbered"/>
    <dgm:cxn modelId="{B2A3FE4D-94B2-45ED-B32A-55284DE62B1F}" type="presOf" srcId="{E35907B0-F565-47FA-B643-8BE89F5C09E2}" destId="{8FDD7F7D-A197-4BF8-9C90-270812C06742}" srcOrd="0" destOrd="0" presId="urn:microsoft.com/office/officeart/2016/7/layout/BasicLinearProcessNumbered"/>
    <dgm:cxn modelId="{1F194A4E-77B7-46B3-BEAE-EEC8F084D5E6}" type="presOf" srcId="{7C108C82-7292-4FE2-AA8C-1BDC04A28D63}" destId="{ADD3B86C-C66F-4F3B-8368-69480289A466}" srcOrd="0" destOrd="0" presId="urn:microsoft.com/office/officeart/2016/7/layout/BasicLinearProcessNumbered"/>
    <dgm:cxn modelId="{F75B534E-86E1-46A4-AA79-368DF2464307}" type="presOf" srcId="{9CC0225E-88FE-48A2-9BAE-2B1F0D1A3ADD}" destId="{DC8ACF0B-245C-428F-ABE6-B51EDF8904CB}" srcOrd="0" destOrd="0" presId="urn:microsoft.com/office/officeart/2016/7/layout/BasicLinearProcessNumbered"/>
    <dgm:cxn modelId="{CA15606F-E40A-451B-9A31-E50345275F04}" type="presOf" srcId="{3A6AECCC-71C8-4204-A3E4-92D1654A2DB0}" destId="{C009DBC0-D54B-4969-8DD8-C4EE88BAF7EB}" srcOrd="0" destOrd="0" presId="urn:microsoft.com/office/officeart/2016/7/layout/BasicLinearProcessNumbered"/>
    <dgm:cxn modelId="{E832FD71-6D60-4553-8749-066E0B474728}" type="presOf" srcId="{D8ED6A79-B561-4182-A3C3-321A8298B9CE}" destId="{11B381A0-346B-4BC3-8EB4-F610C1706AFB}" srcOrd="0" destOrd="0" presId="urn:microsoft.com/office/officeart/2016/7/layout/BasicLinearProcessNumbered"/>
    <dgm:cxn modelId="{49290553-4D61-4DF8-B4E6-2C7CFFC9AC6F}" type="presOf" srcId="{82A654D7-C1EC-4857-B956-E476D5386234}" destId="{FCFA1CB6-BC1E-4C28-98B5-B2B04AD79B66}" srcOrd="0" destOrd="0" presId="urn:microsoft.com/office/officeart/2016/7/layout/BasicLinearProcessNumbered"/>
    <dgm:cxn modelId="{E00C227E-1886-4B84-A13D-3C22198D840B}" type="presOf" srcId="{9CC0225E-88FE-48A2-9BAE-2B1F0D1A3ADD}" destId="{7FA1E75D-82F3-429A-906D-EABDA31E6EF2}" srcOrd="1" destOrd="0" presId="urn:microsoft.com/office/officeart/2016/7/layout/BasicLinearProcessNumbered"/>
    <dgm:cxn modelId="{D802BF98-7834-4046-B96C-20599EC7D560}" type="presOf" srcId="{F6E2ACBE-61F0-4F58-AC0D-11071EBA9A0A}" destId="{82C729F3-F0E5-42CE-A736-E3021A86C419}" srcOrd="0" destOrd="0" presId="urn:microsoft.com/office/officeart/2016/7/layout/BasicLinearProcessNumbered"/>
    <dgm:cxn modelId="{17EE42AA-FBE0-4DDF-9A30-421990FC309F}" type="presOf" srcId="{82A654D7-C1EC-4857-B956-E476D5386234}" destId="{2FFEB04D-219E-42DF-9C3A-D834C23EA0FA}" srcOrd="1" destOrd="0" presId="urn:microsoft.com/office/officeart/2016/7/layout/BasicLinearProcessNumbered"/>
    <dgm:cxn modelId="{F22FBBAF-B0E4-44FB-8421-540916D64729}" type="presOf" srcId="{59A64418-C9CB-46E0-AE2B-B128DA39E08A}" destId="{9FDD8F2E-55F4-4947-9CA5-FAC80D177A02}" srcOrd="0" destOrd="0" presId="urn:microsoft.com/office/officeart/2016/7/layout/BasicLinearProcessNumbered"/>
    <dgm:cxn modelId="{7CEDA0B7-1C09-4B7F-8C3B-A909939D7474}" srcId="{E35907B0-F565-47FA-B643-8BE89F5C09E2}" destId="{7C108C82-7292-4FE2-AA8C-1BDC04A28D63}" srcOrd="0" destOrd="0" parTransId="{EC4C7183-EB74-4C0E-9EFF-40927AAB1C67}" sibTransId="{F6E2ACBE-61F0-4F58-AC0D-11071EBA9A0A}"/>
    <dgm:cxn modelId="{36C0BC08-5D92-4E13-B3B2-DA17BA5A77A1}" type="presParOf" srcId="{8FDD7F7D-A197-4BF8-9C90-270812C06742}" destId="{3BCF3A5D-5010-4C8C-A07B-F1E72E4D6121}" srcOrd="0" destOrd="0" presId="urn:microsoft.com/office/officeart/2016/7/layout/BasicLinearProcessNumbered"/>
    <dgm:cxn modelId="{8D8E29BD-9F0A-48FA-8EA6-20ECD146E9CF}" type="presParOf" srcId="{3BCF3A5D-5010-4C8C-A07B-F1E72E4D6121}" destId="{ADD3B86C-C66F-4F3B-8368-69480289A466}" srcOrd="0" destOrd="0" presId="urn:microsoft.com/office/officeart/2016/7/layout/BasicLinearProcessNumbered"/>
    <dgm:cxn modelId="{01232FEF-F3CB-4752-A944-6AFBA3199B65}" type="presParOf" srcId="{3BCF3A5D-5010-4C8C-A07B-F1E72E4D6121}" destId="{82C729F3-F0E5-42CE-A736-E3021A86C419}" srcOrd="1" destOrd="0" presId="urn:microsoft.com/office/officeart/2016/7/layout/BasicLinearProcessNumbered"/>
    <dgm:cxn modelId="{504D31C2-132F-4A3C-81EC-B94A64686CB5}" type="presParOf" srcId="{3BCF3A5D-5010-4C8C-A07B-F1E72E4D6121}" destId="{39540E07-FE0E-4DD4-A9DE-28E3313750C8}" srcOrd="2" destOrd="0" presId="urn:microsoft.com/office/officeart/2016/7/layout/BasicLinearProcessNumbered"/>
    <dgm:cxn modelId="{CE4D26B6-82F1-40CB-B469-AA18A08FA76B}" type="presParOf" srcId="{3BCF3A5D-5010-4C8C-A07B-F1E72E4D6121}" destId="{ECD27608-1006-4132-9D67-19BECACA7EFA}" srcOrd="3" destOrd="0" presId="urn:microsoft.com/office/officeart/2016/7/layout/BasicLinearProcessNumbered"/>
    <dgm:cxn modelId="{734B9AFA-09BF-49A2-8F72-905917ADB737}" type="presParOf" srcId="{8FDD7F7D-A197-4BF8-9C90-270812C06742}" destId="{382C304C-91F4-44BF-A799-3797AF86675F}" srcOrd="1" destOrd="0" presId="urn:microsoft.com/office/officeart/2016/7/layout/BasicLinearProcessNumbered"/>
    <dgm:cxn modelId="{49F4DB12-8E4F-4A2F-97E6-DCBC7EB400FD}" type="presParOf" srcId="{8FDD7F7D-A197-4BF8-9C90-270812C06742}" destId="{705ECEE8-9F0D-4A78-A97F-1EB6E98CDD54}" srcOrd="2" destOrd="0" presId="urn:microsoft.com/office/officeart/2016/7/layout/BasicLinearProcessNumbered"/>
    <dgm:cxn modelId="{C5AF216B-914A-4AA9-8A1C-CB4F15FC76E8}" type="presParOf" srcId="{705ECEE8-9F0D-4A78-A97F-1EB6E98CDD54}" destId="{C009DBC0-D54B-4969-8DD8-C4EE88BAF7EB}" srcOrd="0" destOrd="0" presId="urn:microsoft.com/office/officeart/2016/7/layout/BasicLinearProcessNumbered"/>
    <dgm:cxn modelId="{B7679D64-ADAC-4339-B560-752B5F4EE523}" type="presParOf" srcId="{705ECEE8-9F0D-4A78-A97F-1EB6E98CDD54}" destId="{11B381A0-346B-4BC3-8EB4-F610C1706AFB}" srcOrd="1" destOrd="0" presId="urn:microsoft.com/office/officeart/2016/7/layout/BasicLinearProcessNumbered"/>
    <dgm:cxn modelId="{6718DB07-F2F2-49AA-BC01-8E0CE0A84D5E}" type="presParOf" srcId="{705ECEE8-9F0D-4A78-A97F-1EB6E98CDD54}" destId="{7B91728B-EED1-47E1-ADA1-007E5B66AE2E}" srcOrd="2" destOrd="0" presId="urn:microsoft.com/office/officeart/2016/7/layout/BasicLinearProcessNumbered"/>
    <dgm:cxn modelId="{9C244269-21B6-48A2-B4BE-7F4817A00D88}" type="presParOf" srcId="{705ECEE8-9F0D-4A78-A97F-1EB6E98CDD54}" destId="{B036EA48-27E5-43A7-834A-D2D8EAED1365}" srcOrd="3" destOrd="0" presId="urn:microsoft.com/office/officeart/2016/7/layout/BasicLinearProcessNumbered"/>
    <dgm:cxn modelId="{9C78FB0E-68A4-4E85-A525-81D71ADE83FC}" type="presParOf" srcId="{8FDD7F7D-A197-4BF8-9C90-270812C06742}" destId="{BC6D1475-49D7-407F-A932-40AD9BD0D9C2}" srcOrd="3" destOrd="0" presId="urn:microsoft.com/office/officeart/2016/7/layout/BasicLinearProcessNumbered"/>
    <dgm:cxn modelId="{73B87381-12D4-43B4-89DA-4DB8CD023580}" type="presParOf" srcId="{8FDD7F7D-A197-4BF8-9C90-270812C06742}" destId="{FD13E756-178A-46EA-9F9C-2C6868A111A9}" srcOrd="4" destOrd="0" presId="urn:microsoft.com/office/officeart/2016/7/layout/BasicLinearProcessNumbered"/>
    <dgm:cxn modelId="{FE5EAB47-AFC6-4BA0-B70F-089246258CEB}" type="presParOf" srcId="{FD13E756-178A-46EA-9F9C-2C6868A111A9}" destId="{FCFA1CB6-BC1E-4C28-98B5-B2B04AD79B66}" srcOrd="0" destOrd="0" presId="urn:microsoft.com/office/officeart/2016/7/layout/BasicLinearProcessNumbered"/>
    <dgm:cxn modelId="{ED0A8BA0-55CC-47E0-8EB9-27B661C10972}" type="presParOf" srcId="{FD13E756-178A-46EA-9F9C-2C6868A111A9}" destId="{50564AED-CFDD-414D-8D95-80DB50598A7C}" srcOrd="1" destOrd="0" presId="urn:microsoft.com/office/officeart/2016/7/layout/BasicLinearProcessNumbered"/>
    <dgm:cxn modelId="{9CF65D44-FB3B-4B8E-B00B-0A55121883BF}" type="presParOf" srcId="{FD13E756-178A-46EA-9F9C-2C6868A111A9}" destId="{B9AC06A0-F936-4D64-98EC-5BDDAB6AE3D9}" srcOrd="2" destOrd="0" presId="urn:microsoft.com/office/officeart/2016/7/layout/BasicLinearProcessNumbered"/>
    <dgm:cxn modelId="{39B5F00A-95A5-4BF5-B62D-F2E95196DBE1}" type="presParOf" srcId="{FD13E756-178A-46EA-9F9C-2C6868A111A9}" destId="{2FFEB04D-219E-42DF-9C3A-D834C23EA0FA}" srcOrd="3" destOrd="0" presId="urn:microsoft.com/office/officeart/2016/7/layout/BasicLinearProcessNumbered"/>
    <dgm:cxn modelId="{70824432-1F8F-43E2-B9CA-DDC7E9D369A1}" type="presParOf" srcId="{8FDD7F7D-A197-4BF8-9C90-270812C06742}" destId="{B11F10EB-F127-4F52-AB49-0D0399836418}" srcOrd="5" destOrd="0" presId="urn:microsoft.com/office/officeart/2016/7/layout/BasicLinearProcessNumbered"/>
    <dgm:cxn modelId="{2357735A-692E-4BDE-8DAD-A9C7DDD93E44}" type="presParOf" srcId="{8FDD7F7D-A197-4BF8-9C90-270812C06742}" destId="{70A31E1B-75F9-4955-BA23-FC3518BB0FCF}" srcOrd="6" destOrd="0" presId="urn:microsoft.com/office/officeart/2016/7/layout/BasicLinearProcessNumbered"/>
    <dgm:cxn modelId="{E5C030D8-166A-42BB-8B72-2DF9C461B208}" type="presParOf" srcId="{70A31E1B-75F9-4955-BA23-FC3518BB0FCF}" destId="{DC8ACF0B-245C-428F-ABE6-B51EDF8904CB}" srcOrd="0" destOrd="0" presId="urn:microsoft.com/office/officeart/2016/7/layout/BasicLinearProcessNumbered"/>
    <dgm:cxn modelId="{3B2A152F-6786-4009-A93C-4E99C5E3905B}" type="presParOf" srcId="{70A31E1B-75F9-4955-BA23-FC3518BB0FCF}" destId="{9FDD8F2E-55F4-4947-9CA5-FAC80D177A02}" srcOrd="1" destOrd="0" presId="urn:microsoft.com/office/officeart/2016/7/layout/BasicLinearProcessNumbered"/>
    <dgm:cxn modelId="{80884D33-D184-4D35-A846-DBF66588C173}" type="presParOf" srcId="{70A31E1B-75F9-4955-BA23-FC3518BB0FCF}" destId="{EE3C0434-A202-4BA9-AAED-B4754A7C02DC}" srcOrd="2" destOrd="0" presId="urn:microsoft.com/office/officeart/2016/7/layout/BasicLinearProcessNumbered"/>
    <dgm:cxn modelId="{A8A26ADD-D60C-4705-B905-05695DA35DA7}" type="presParOf" srcId="{70A31E1B-75F9-4955-BA23-FC3518BB0FCF}" destId="{7FA1E75D-82F3-429A-906D-EABDA31E6EF2}"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35907B0-F565-47FA-B643-8BE89F5C09E2}" type="doc">
      <dgm:prSet loTypeId="urn:microsoft.com/office/officeart/2016/7/layout/BasicLinearProcessNumbered" loCatId="process" qsTypeId="urn:microsoft.com/office/officeart/2005/8/quickstyle/simple1" qsCatId="simple" csTypeId="urn:microsoft.com/office/officeart/2005/8/colors/colorful2" csCatId="colorful" phldr="1"/>
      <dgm:spPr/>
      <dgm:t>
        <a:bodyPr/>
        <a:lstStyle/>
        <a:p>
          <a:endParaRPr lang="en-US"/>
        </a:p>
      </dgm:t>
    </dgm:pt>
    <dgm:pt modelId="{7C108C82-7292-4FE2-AA8C-1BDC04A28D63}">
      <dgm:prSet/>
      <dgm:spPr/>
      <dgm:t>
        <a:bodyPr/>
        <a:lstStyle/>
        <a:p>
          <a:r>
            <a:rPr lang="en-US"/>
            <a:t>State the null </a:t>
          </a:r>
          <a:r>
            <a:rPr lang="en-US" b="1"/>
            <a:t>hypothesis</a:t>
          </a:r>
          <a:r>
            <a:rPr lang="en-US"/>
            <a:t> and either a one- or two-sided alternative.</a:t>
          </a:r>
        </a:p>
      </dgm:t>
    </dgm:pt>
    <dgm:pt modelId="{EC4C7183-EB74-4C0E-9EFF-40927AAB1C67}" type="parTrans" cxnId="{7CEDA0B7-1C09-4B7F-8C3B-A909939D7474}">
      <dgm:prSet/>
      <dgm:spPr/>
      <dgm:t>
        <a:bodyPr/>
        <a:lstStyle/>
        <a:p>
          <a:endParaRPr lang="en-US"/>
        </a:p>
      </dgm:t>
    </dgm:pt>
    <dgm:pt modelId="{F6E2ACBE-61F0-4F58-AC0D-11071EBA9A0A}" type="sibTrans" cxnId="{7CEDA0B7-1C09-4B7F-8C3B-A909939D7474}">
      <dgm:prSet phldrT="1" phldr="0"/>
      <dgm:spPr/>
      <dgm:t>
        <a:bodyPr/>
        <a:lstStyle/>
        <a:p>
          <a:r>
            <a:rPr lang="en-US"/>
            <a:t>1</a:t>
          </a:r>
        </a:p>
      </dgm:t>
    </dgm:pt>
    <dgm:pt modelId="{3A6AECCC-71C8-4204-A3E4-92D1654A2DB0}">
      <dgm:prSet/>
      <dgm:spPr/>
      <dgm:t>
        <a:bodyPr/>
        <a:lstStyle/>
        <a:p>
          <a:r>
            <a:rPr lang="en-US" dirty="0"/>
            <a:t>Select the appropriate </a:t>
          </a:r>
          <a:r>
            <a:rPr lang="en-US" b="1" dirty="0"/>
            <a:t>statistical test</a:t>
          </a:r>
          <a:r>
            <a:rPr lang="en-US" dirty="0"/>
            <a:t> based on the type of predictor and outcome variable in the hypotheses</a:t>
          </a:r>
        </a:p>
      </dgm:t>
    </dgm:pt>
    <dgm:pt modelId="{88A1DF88-FBFA-411D-937C-C169FD179CAB}" type="parTrans" cxnId="{DA43910A-799A-4CE6-AA67-9FAD81BFE989}">
      <dgm:prSet/>
      <dgm:spPr/>
      <dgm:t>
        <a:bodyPr/>
        <a:lstStyle/>
        <a:p>
          <a:endParaRPr lang="en-US"/>
        </a:p>
      </dgm:t>
    </dgm:pt>
    <dgm:pt modelId="{D8ED6A79-B561-4182-A3C3-321A8298B9CE}" type="sibTrans" cxnId="{DA43910A-799A-4CE6-AA67-9FAD81BFE989}">
      <dgm:prSet phldrT="2" phldr="0"/>
      <dgm:spPr/>
      <dgm:t>
        <a:bodyPr/>
        <a:lstStyle/>
        <a:p>
          <a:r>
            <a:rPr lang="en-US"/>
            <a:t>2</a:t>
          </a:r>
        </a:p>
      </dgm:t>
    </dgm:pt>
    <dgm:pt modelId="{82A654D7-C1EC-4857-B956-E476D5386234}">
      <dgm:prSet custT="1"/>
      <dgm:spPr/>
      <dgm:t>
        <a:bodyPr/>
        <a:lstStyle/>
        <a:p>
          <a:r>
            <a:rPr lang="en-US" sz="2400" b="1" dirty="0"/>
            <a:t>Choose a reasonable effect size (and variability, if necessary)</a:t>
          </a:r>
        </a:p>
      </dgm:t>
    </dgm:pt>
    <dgm:pt modelId="{B74D2335-A3D9-45DE-B636-A1CCEE28D8AF}" type="parTrans" cxnId="{E5FB5C32-3E13-4177-B857-F11E913D2D0F}">
      <dgm:prSet/>
      <dgm:spPr/>
      <dgm:t>
        <a:bodyPr/>
        <a:lstStyle/>
        <a:p>
          <a:endParaRPr lang="en-US"/>
        </a:p>
      </dgm:t>
    </dgm:pt>
    <dgm:pt modelId="{391B34A5-F486-45E9-9F13-5F4672BF0999}" type="sibTrans" cxnId="{E5FB5C32-3E13-4177-B857-F11E913D2D0F}">
      <dgm:prSet phldrT="3" phldr="0"/>
      <dgm:spPr/>
      <dgm:t>
        <a:bodyPr/>
        <a:lstStyle/>
        <a:p>
          <a:r>
            <a:rPr lang="en-US"/>
            <a:t>3</a:t>
          </a:r>
        </a:p>
      </dgm:t>
    </dgm:pt>
    <dgm:pt modelId="{9CC0225E-88FE-48A2-9BAE-2B1F0D1A3ADD}">
      <dgm:prSet/>
      <dgm:spPr/>
      <dgm:t>
        <a:bodyPr/>
        <a:lstStyle/>
        <a:p>
          <a:r>
            <a:rPr lang="en-US" dirty="0"/>
            <a:t>Set the </a:t>
          </a:r>
          <a:r>
            <a:rPr lang="en-US" b="1" dirty="0"/>
            <a:t>type I </a:t>
          </a:r>
          <a:r>
            <a:rPr lang="en-US" dirty="0"/>
            <a:t>error and </a:t>
          </a:r>
          <a:r>
            <a:rPr lang="en-US" b="1" dirty="0"/>
            <a:t>power</a:t>
          </a:r>
          <a:r>
            <a:rPr lang="en-US" dirty="0"/>
            <a:t> of the study (</a:t>
          </a:r>
          <a:r>
            <a:rPr lang="el-GR" dirty="0"/>
            <a:t>α</a:t>
          </a:r>
          <a:r>
            <a:rPr lang="en-US" dirty="0"/>
            <a:t> and 1-</a:t>
          </a:r>
          <a:r>
            <a:rPr lang="el-GR" dirty="0"/>
            <a:t>β</a:t>
          </a:r>
          <a:r>
            <a:rPr lang="en-US" dirty="0"/>
            <a:t>)</a:t>
          </a:r>
        </a:p>
      </dgm:t>
    </dgm:pt>
    <dgm:pt modelId="{BF55C6FA-CE35-4F8C-88FA-7B557F3F481F}" type="parTrans" cxnId="{88FF3546-E700-4CD9-8A33-99D3BC7C52C9}">
      <dgm:prSet/>
      <dgm:spPr/>
      <dgm:t>
        <a:bodyPr/>
        <a:lstStyle/>
        <a:p>
          <a:endParaRPr lang="en-US"/>
        </a:p>
      </dgm:t>
    </dgm:pt>
    <dgm:pt modelId="{59A64418-C9CB-46E0-AE2B-B128DA39E08A}" type="sibTrans" cxnId="{88FF3546-E700-4CD9-8A33-99D3BC7C52C9}">
      <dgm:prSet phldrT="4" phldr="0"/>
      <dgm:spPr/>
      <dgm:t>
        <a:bodyPr/>
        <a:lstStyle/>
        <a:p>
          <a:r>
            <a:rPr lang="en-US"/>
            <a:t>4</a:t>
          </a:r>
        </a:p>
      </dgm:t>
    </dgm:pt>
    <dgm:pt modelId="{8FDD7F7D-A197-4BF8-9C90-270812C06742}" type="pres">
      <dgm:prSet presAssocID="{E35907B0-F565-47FA-B643-8BE89F5C09E2}" presName="Name0" presStyleCnt="0">
        <dgm:presLayoutVars>
          <dgm:animLvl val="lvl"/>
          <dgm:resizeHandles val="exact"/>
        </dgm:presLayoutVars>
      </dgm:prSet>
      <dgm:spPr/>
    </dgm:pt>
    <dgm:pt modelId="{3BCF3A5D-5010-4C8C-A07B-F1E72E4D6121}" type="pres">
      <dgm:prSet presAssocID="{7C108C82-7292-4FE2-AA8C-1BDC04A28D63}" presName="compositeNode" presStyleCnt="0">
        <dgm:presLayoutVars>
          <dgm:bulletEnabled val="1"/>
        </dgm:presLayoutVars>
      </dgm:prSet>
      <dgm:spPr/>
    </dgm:pt>
    <dgm:pt modelId="{ADD3B86C-C66F-4F3B-8368-69480289A466}" type="pres">
      <dgm:prSet presAssocID="{7C108C82-7292-4FE2-AA8C-1BDC04A28D63}" presName="bgRect" presStyleLbl="bgAccFollowNode1" presStyleIdx="0" presStyleCnt="4"/>
      <dgm:spPr/>
    </dgm:pt>
    <dgm:pt modelId="{82C729F3-F0E5-42CE-A736-E3021A86C419}" type="pres">
      <dgm:prSet presAssocID="{F6E2ACBE-61F0-4F58-AC0D-11071EBA9A0A}" presName="sibTransNodeCircle" presStyleLbl="alignNode1" presStyleIdx="0" presStyleCnt="8">
        <dgm:presLayoutVars>
          <dgm:chMax val="0"/>
          <dgm:bulletEnabled/>
        </dgm:presLayoutVars>
      </dgm:prSet>
      <dgm:spPr/>
    </dgm:pt>
    <dgm:pt modelId="{39540E07-FE0E-4DD4-A9DE-28E3313750C8}" type="pres">
      <dgm:prSet presAssocID="{7C108C82-7292-4FE2-AA8C-1BDC04A28D63}" presName="bottomLine" presStyleLbl="alignNode1" presStyleIdx="1" presStyleCnt="8">
        <dgm:presLayoutVars/>
      </dgm:prSet>
      <dgm:spPr/>
    </dgm:pt>
    <dgm:pt modelId="{ECD27608-1006-4132-9D67-19BECACA7EFA}" type="pres">
      <dgm:prSet presAssocID="{7C108C82-7292-4FE2-AA8C-1BDC04A28D63}" presName="nodeText" presStyleLbl="bgAccFollowNode1" presStyleIdx="0" presStyleCnt="4">
        <dgm:presLayoutVars>
          <dgm:bulletEnabled val="1"/>
        </dgm:presLayoutVars>
      </dgm:prSet>
      <dgm:spPr/>
    </dgm:pt>
    <dgm:pt modelId="{382C304C-91F4-44BF-A799-3797AF86675F}" type="pres">
      <dgm:prSet presAssocID="{F6E2ACBE-61F0-4F58-AC0D-11071EBA9A0A}" presName="sibTrans" presStyleCnt="0"/>
      <dgm:spPr/>
    </dgm:pt>
    <dgm:pt modelId="{705ECEE8-9F0D-4A78-A97F-1EB6E98CDD54}" type="pres">
      <dgm:prSet presAssocID="{3A6AECCC-71C8-4204-A3E4-92D1654A2DB0}" presName="compositeNode" presStyleCnt="0">
        <dgm:presLayoutVars>
          <dgm:bulletEnabled val="1"/>
        </dgm:presLayoutVars>
      </dgm:prSet>
      <dgm:spPr/>
    </dgm:pt>
    <dgm:pt modelId="{C009DBC0-D54B-4969-8DD8-C4EE88BAF7EB}" type="pres">
      <dgm:prSet presAssocID="{3A6AECCC-71C8-4204-A3E4-92D1654A2DB0}" presName="bgRect" presStyleLbl="bgAccFollowNode1" presStyleIdx="1" presStyleCnt="4"/>
      <dgm:spPr/>
    </dgm:pt>
    <dgm:pt modelId="{11B381A0-346B-4BC3-8EB4-F610C1706AFB}" type="pres">
      <dgm:prSet presAssocID="{D8ED6A79-B561-4182-A3C3-321A8298B9CE}" presName="sibTransNodeCircle" presStyleLbl="alignNode1" presStyleIdx="2" presStyleCnt="8">
        <dgm:presLayoutVars>
          <dgm:chMax val="0"/>
          <dgm:bulletEnabled/>
        </dgm:presLayoutVars>
      </dgm:prSet>
      <dgm:spPr/>
    </dgm:pt>
    <dgm:pt modelId="{7B91728B-EED1-47E1-ADA1-007E5B66AE2E}" type="pres">
      <dgm:prSet presAssocID="{3A6AECCC-71C8-4204-A3E4-92D1654A2DB0}" presName="bottomLine" presStyleLbl="alignNode1" presStyleIdx="3" presStyleCnt="8">
        <dgm:presLayoutVars/>
      </dgm:prSet>
      <dgm:spPr/>
    </dgm:pt>
    <dgm:pt modelId="{B036EA48-27E5-43A7-834A-D2D8EAED1365}" type="pres">
      <dgm:prSet presAssocID="{3A6AECCC-71C8-4204-A3E4-92D1654A2DB0}" presName="nodeText" presStyleLbl="bgAccFollowNode1" presStyleIdx="1" presStyleCnt="4">
        <dgm:presLayoutVars>
          <dgm:bulletEnabled val="1"/>
        </dgm:presLayoutVars>
      </dgm:prSet>
      <dgm:spPr/>
    </dgm:pt>
    <dgm:pt modelId="{BC6D1475-49D7-407F-A932-40AD9BD0D9C2}" type="pres">
      <dgm:prSet presAssocID="{D8ED6A79-B561-4182-A3C3-321A8298B9CE}" presName="sibTrans" presStyleCnt="0"/>
      <dgm:spPr/>
    </dgm:pt>
    <dgm:pt modelId="{FD13E756-178A-46EA-9F9C-2C6868A111A9}" type="pres">
      <dgm:prSet presAssocID="{82A654D7-C1EC-4857-B956-E476D5386234}" presName="compositeNode" presStyleCnt="0">
        <dgm:presLayoutVars>
          <dgm:bulletEnabled val="1"/>
        </dgm:presLayoutVars>
      </dgm:prSet>
      <dgm:spPr/>
    </dgm:pt>
    <dgm:pt modelId="{FCFA1CB6-BC1E-4C28-98B5-B2B04AD79B66}" type="pres">
      <dgm:prSet presAssocID="{82A654D7-C1EC-4857-B956-E476D5386234}" presName="bgRect" presStyleLbl="bgAccFollowNode1" presStyleIdx="2" presStyleCnt="4"/>
      <dgm:spPr/>
    </dgm:pt>
    <dgm:pt modelId="{50564AED-CFDD-414D-8D95-80DB50598A7C}" type="pres">
      <dgm:prSet presAssocID="{391B34A5-F486-45E9-9F13-5F4672BF0999}" presName="sibTransNodeCircle" presStyleLbl="alignNode1" presStyleIdx="4" presStyleCnt="8">
        <dgm:presLayoutVars>
          <dgm:chMax val="0"/>
          <dgm:bulletEnabled/>
        </dgm:presLayoutVars>
      </dgm:prSet>
      <dgm:spPr/>
    </dgm:pt>
    <dgm:pt modelId="{B9AC06A0-F936-4D64-98EC-5BDDAB6AE3D9}" type="pres">
      <dgm:prSet presAssocID="{82A654D7-C1EC-4857-B956-E476D5386234}" presName="bottomLine" presStyleLbl="alignNode1" presStyleIdx="5" presStyleCnt="8">
        <dgm:presLayoutVars/>
      </dgm:prSet>
      <dgm:spPr/>
    </dgm:pt>
    <dgm:pt modelId="{2FFEB04D-219E-42DF-9C3A-D834C23EA0FA}" type="pres">
      <dgm:prSet presAssocID="{82A654D7-C1EC-4857-B956-E476D5386234}" presName="nodeText" presStyleLbl="bgAccFollowNode1" presStyleIdx="2" presStyleCnt="4">
        <dgm:presLayoutVars>
          <dgm:bulletEnabled val="1"/>
        </dgm:presLayoutVars>
      </dgm:prSet>
      <dgm:spPr/>
    </dgm:pt>
    <dgm:pt modelId="{B11F10EB-F127-4F52-AB49-0D0399836418}" type="pres">
      <dgm:prSet presAssocID="{391B34A5-F486-45E9-9F13-5F4672BF0999}" presName="sibTrans" presStyleCnt="0"/>
      <dgm:spPr/>
    </dgm:pt>
    <dgm:pt modelId="{70A31E1B-75F9-4955-BA23-FC3518BB0FCF}" type="pres">
      <dgm:prSet presAssocID="{9CC0225E-88FE-48A2-9BAE-2B1F0D1A3ADD}" presName="compositeNode" presStyleCnt="0">
        <dgm:presLayoutVars>
          <dgm:bulletEnabled val="1"/>
        </dgm:presLayoutVars>
      </dgm:prSet>
      <dgm:spPr/>
    </dgm:pt>
    <dgm:pt modelId="{DC8ACF0B-245C-428F-ABE6-B51EDF8904CB}" type="pres">
      <dgm:prSet presAssocID="{9CC0225E-88FE-48A2-9BAE-2B1F0D1A3ADD}" presName="bgRect" presStyleLbl="bgAccFollowNode1" presStyleIdx="3" presStyleCnt="4"/>
      <dgm:spPr/>
    </dgm:pt>
    <dgm:pt modelId="{9FDD8F2E-55F4-4947-9CA5-FAC80D177A02}" type="pres">
      <dgm:prSet presAssocID="{59A64418-C9CB-46E0-AE2B-B128DA39E08A}" presName="sibTransNodeCircle" presStyleLbl="alignNode1" presStyleIdx="6" presStyleCnt="8">
        <dgm:presLayoutVars>
          <dgm:chMax val="0"/>
          <dgm:bulletEnabled/>
        </dgm:presLayoutVars>
      </dgm:prSet>
      <dgm:spPr/>
    </dgm:pt>
    <dgm:pt modelId="{EE3C0434-A202-4BA9-AAED-B4754A7C02DC}" type="pres">
      <dgm:prSet presAssocID="{9CC0225E-88FE-48A2-9BAE-2B1F0D1A3ADD}" presName="bottomLine" presStyleLbl="alignNode1" presStyleIdx="7" presStyleCnt="8">
        <dgm:presLayoutVars/>
      </dgm:prSet>
      <dgm:spPr/>
    </dgm:pt>
    <dgm:pt modelId="{7FA1E75D-82F3-429A-906D-EABDA31E6EF2}" type="pres">
      <dgm:prSet presAssocID="{9CC0225E-88FE-48A2-9BAE-2B1F0D1A3ADD}" presName="nodeText" presStyleLbl="bgAccFollowNode1" presStyleIdx="3" presStyleCnt="4">
        <dgm:presLayoutVars>
          <dgm:bulletEnabled val="1"/>
        </dgm:presLayoutVars>
      </dgm:prSet>
      <dgm:spPr/>
    </dgm:pt>
  </dgm:ptLst>
  <dgm:cxnLst>
    <dgm:cxn modelId="{DA43910A-799A-4CE6-AA67-9FAD81BFE989}" srcId="{E35907B0-F565-47FA-B643-8BE89F5C09E2}" destId="{3A6AECCC-71C8-4204-A3E4-92D1654A2DB0}" srcOrd="1" destOrd="0" parTransId="{88A1DF88-FBFA-411D-937C-C169FD179CAB}" sibTransId="{D8ED6A79-B561-4182-A3C3-321A8298B9CE}"/>
    <dgm:cxn modelId="{AEA5482A-56EF-443B-B7D2-8D7A4236744E}" type="presOf" srcId="{7C108C82-7292-4FE2-AA8C-1BDC04A28D63}" destId="{ECD27608-1006-4132-9D67-19BECACA7EFA}" srcOrd="1" destOrd="0" presId="urn:microsoft.com/office/officeart/2016/7/layout/BasicLinearProcessNumbered"/>
    <dgm:cxn modelId="{E5FB5C32-3E13-4177-B857-F11E913D2D0F}" srcId="{E35907B0-F565-47FA-B643-8BE89F5C09E2}" destId="{82A654D7-C1EC-4857-B956-E476D5386234}" srcOrd="2" destOrd="0" parTransId="{B74D2335-A3D9-45DE-B636-A1CCEE28D8AF}" sibTransId="{391B34A5-F486-45E9-9F13-5F4672BF0999}"/>
    <dgm:cxn modelId="{88FF3546-E700-4CD9-8A33-99D3BC7C52C9}" srcId="{E35907B0-F565-47FA-B643-8BE89F5C09E2}" destId="{9CC0225E-88FE-48A2-9BAE-2B1F0D1A3ADD}" srcOrd="3" destOrd="0" parTransId="{BF55C6FA-CE35-4F8C-88FA-7B557F3F481F}" sibTransId="{59A64418-C9CB-46E0-AE2B-B128DA39E08A}"/>
    <dgm:cxn modelId="{EA2CAB48-E971-46FD-8163-4A89622ED960}" type="presOf" srcId="{391B34A5-F486-45E9-9F13-5F4672BF0999}" destId="{50564AED-CFDD-414D-8D95-80DB50598A7C}" srcOrd="0" destOrd="0" presId="urn:microsoft.com/office/officeart/2016/7/layout/BasicLinearProcessNumbered"/>
    <dgm:cxn modelId="{FD74FB48-1038-4469-B0F5-C54240AAC55F}" type="presOf" srcId="{3A6AECCC-71C8-4204-A3E4-92D1654A2DB0}" destId="{B036EA48-27E5-43A7-834A-D2D8EAED1365}" srcOrd="1" destOrd="0" presId="urn:microsoft.com/office/officeart/2016/7/layout/BasicLinearProcessNumbered"/>
    <dgm:cxn modelId="{B2A3FE4D-94B2-45ED-B32A-55284DE62B1F}" type="presOf" srcId="{E35907B0-F565-47FA-B643-8BE89F5C09E2}" destId="{8FDD7F7D-A197-4BF8-9C90-270812C06742}" srcOrd="0" destOrd="0" presId="urn:microsoft.com/office/officeart/2016/7/layout/BasicLinearProcessNumbered"/>
    <dgm:cxn modelId="{1F194A4E-77B7-46B3-BEAE-EEC8F084D5E6}" type="presOf" srcId="{7C108C82-7292-4FE2-AA8C-1BDC04A28D63}" destId="{ADD3B86C-C66F-4F3B-8368-69480289A466}" srcOrd="0" destOrd="0" presId="urn:microsoft.com/office/officeart/2016/7/layout/BasicLinearProcessNumbered"/>
    <dgm:cxn modelId="{F75B534E-86E1-46A4-AA79-368DF2464307}" type="presOf" srcId="{9CC0225E-88FE-48A2-9BAE-2B1F0D1A3ADD}" destId="{DC8ACF0B-245C-428F-ABE6-B51EDF8904CB}" srcOrd="0" destOrd="0" presId="urn:microsoft.com/office/officeart/2016/7/layout/BasicLinearProcessNumbered"/>
    <dgm:cxn modelId="{CA15606F-E40A-451B-9A31-E50345275F04}" type="presOf" srcId="{3A6AECCC-71C8-4204-A3E4-92D1654A2DB0}" destId="{C009DBC0-D54B-4969-8DD8-C4EE88BAF7EB}" srcOrd="0" destOrd="0" presId="urn:microsoft.com/office/officeart/2016/7/layout/BasicLinearProcessNumbered"/>
    <dgm:cxn modelId="{E832FD71-6D60-4553-8749-066E0B474728}" type="presOf" srcId="{D8ED6A79-B561-4182-A3C3-321A8298B9CE}" destId="{11B381A0-346B-4BC3-8EB4-F610C1706AFB}" srcOrd="0" destOrd="0" presId="urn:microsoft.com/office/officeart/2016/7/layout/BasicLinearProcessNumbered"/>
    <dgm:cxn modelId="{49290553-4D61-4DF8-B4E6-2C7CFFC9AC6F}" type="presOf" srcId="{82A654D7-C1EC-4857-B956-E476D5386234}" destId="{FCFA1CB6-BC1E-4C28-98B5-B2B04AD79B66}" srcOrd="0" destOrd="0" presId="urn:microsoft.com/office/officeart/2016/7/layout/BasicLinearProcessNumbered"/>
    <dgm:cxn modelId="{E00C227E-1886-4B84-A13D-3C22198D840B}" type="presOf" srcId="{9CC0225E-88FE-48A2-9BAE-2B1F0D1A3ADD}" destId="{7FA1E75D-82F3-429A-906D-EABDA31E6EF2}" srcOrd="1" destOrd="0" presId="urn:microsoft.com/office/officeart/2016/7/layout/BasicLinearProcessNumbered"/>
    <dgm:cxn modelId="{D802BF98-7834-4046-B96C-20599EC7D560}" type="presOf" srcId="{F6E2ACBE-61F0-4F58-AC0D-11071EBA9A0A}" destId="{82C729F3-F0E5-42CE-A736-E3021A86C419}" srcOrd="0" destOrd="0" presId="urn:microsoft.com/office/officeart/2016/7/layout/BasicLinearProcessNumbered"/>
    <dgm:cxn modelId="{17EE42AA-FBE0-4DDF-9A30-421990FC309F}" type="presOf" srcId="{82A654D7-C1EC-4857-B956-E476D5386234}" destId="{2FFEB04D-219E-42DF-9C3A-D834C23EA0FA}" srcOrd="1" destOrd="0" presId="urn:microsoft.com/office/officeart/2016/7/layout/BasicLinearProcessNumbered"/>
    <dgm:cxn modelId="{F22FBBAF-B0E4-44FB-8421-540916D64729}" type="presOf" srcId="{59A64418-C9CB-46E0-AE2B-B128DA39E08A}" destId="{9FDD8F2E-55F4-4947-9CA5-FAC80D177A02}" srcOrd="0" destOrd="0" presId="urn:microsoft.com/office/officeart/2016/7/layout/BasicLinearProcessNumbered"/>
    <dgm:cxn modelId="{7CEDA0B7-1C09-4B7F-8C3B-A909939D7474}" srcId="{E35907B0-F565-47FA-B643-8BE89F5C09E2}" destId="{7C108C82-7292-4FE2-AA8C-1BDC04A28D63}" srcOrd="0" destOrd="0" parTransId="{EC4C7183-EB74-4C0E-9EFF-40927AAB1C67}" sibTransId="{F6E2ACBE-61F0-4F58-AC0D-11071EBA9A0A}"/>
    <dgm:cxn modelId="{36C0BC08-5D92-4E13-B3B2-DA17BA5A77A1}" type="presParOf" srcId="{8FDD7F7D-A197-4BF8-9C90-270812C06742}" destId="{3BCF3A5D-5010-4C8C-A07B-F1E72E4D6121}" srcOrd="0" destOrd="0" presId="urn:microsoft.com/office/officeart/2016/7/layout/BasicLinearProcessNumbered"/>
    <dgm:cxn modelId="{8D8E29BD-9F0A-48FA-8EA6-20ECD146E9CF}" type="presParOf" srcId="{3BCF3A5D-5010-4C8C-A07B-F1E72E4D6121}" destId="{ADD3B86C-C66F-4F3B-8368-69480289A466}" srcOrd="0" destOrd="0" presId="urn:microsoft.com/office/officeart/2016/7/layout/BasicLinearProcessNumbered"/>
    <dgm:cxn modelId="{01232FEF-F3CB-4752-A944-6AFBA3199B65}" type="presParOf" srcId="{3BCF3A5D-5010-4C8C-A07B-F1E72E4D6121}" destId="{82C729F3-F0E5-42CE-A736-E3021A86C419}" srcOrd="1" destOrd="0" presId="urn:microsoft.com/office/officeart/2016/7/layout/BasicLinearProcessNumbered"/>
    <dgm:cxn modelId="{504D31C2-132F-4A3C-81EC-B94A64686CB5}" type="presParOf" srcId="{3BCF3A5D-5010-4C8C-A07B-F1E72E4D6121}" destId="{39540E07-FE0E-4DD4-A9DE-28E3313750C8}" srcOrd="2" destOrd="0" presId="urn:microsoft.com/office/officeart/2016/7/layout/BasicLinearProcessNumbered"/>
    <dgm:cxn modelId="{CE4D26B6-82F1-40CB-B469-AA18A08FA76B}" type="presParOf" srcId="{3BCF3A5D-5010-4C8C-A07B-F1E72E4D6121}" destId="{ECD27608-1006-4132-9D67-19BECACA7EFA}" srcOrd="3" destOrd="0" presId="urn:microsoft.com/office/officeart/2016/7/layout/BasicLinearProcessNumbered"/>
    <dgm:cxn modelId="{734B9AFA-09BF-49A2-8F72-905917ADB737}" type="presParOf" srcId="{8FDD7F7D-A197-4BF8-9C90-270812C06742}" destId="{382C304C-91F4-44BF-A799-3797AF86675F}" srcOrd="1" destOrd="0" presId="urn:microsoft.com/office/officeart/2016/7/layout/BasicLinearProcessNumbered"/>
    <dgm:cxn modelId="{49F4DB12-8E4F-4A2F-97E6-DCBC7EB400FD}" type="presParOf" srcId="{8FDD7F7D-A197-4BF8-9C90-270812C06742}" destId="{705ECEE8-9F0D-4A78-A97F-1EB6E98CDD54}" srcOrd="2" destOrd="0" presId="urn:microsoft.com/office/officeart/2016/7/layout/BasicLinearProcessNumbered"/>
    <dgm:cxn modelId="{C5AF216B-914A-4AA9-8A1C-CB4F15FC76E8}" type="presParOf" srcId="{705ECEE8-9F0D-4A78-A97F-1EB6E98CDD54}" destId="{C009DBC0-D54B-4969-8DD8-C4EE88BAF7EB}" srcOrd="0" destOrd="0" presId="urn:microsoft.com/office/officeart/2016/7/layout/BasicLinearProcessNumbered"/>
    <dgm:cxn modelId="{B7679D64-ADAC-4339-B560-752B5F4EE523}" type="presParOf" srcId="{705ECEE8-9F0D-4A78-A97F-1EB6E98CDD54}" destId="{11B381A0-346B-4BC3-8EB4-F610C1706AFB}" srcOrd="1" destOrd="0" presId="urn:microsoft.com/office/officeart/2016/7/layout/BasicLinearProcessNumbered"/>
    <dgm:cxn modelId="{6718DB07-F2F2-49AA-BC01-8E0CE0A84D5E}" type="presParOf" srcId="{705ECEE8-9F0D-4A78-A97F-1EB6E98CDD54}" destId="{7B91728B-EED1-47E1-ADA1-007E5B66AE2E}" srcOrd="2" destOrd="0" presId="urn:microsoft.com/office/officeart/2016/7/layout/BasicLinearProcessNumbered"/>
    <dgm:cxn modelId="{9C244269-21B6-48A2-B4BE-7F4817A00D88}" type="presParOf" srcId="{705ECEE8-9F0D-4A78-A97F-1EB6E98CDD54}" destId="{B036EA48-27E5-43A7-834A-D2D8EAED1365}" srcOrd="3" destOrd="0" presId="urn:microsoft.com/office/officeart/2016/7/layout/BasicLinearProcessNumbered"/>
    <dgm:cxn modelId="{9C78FB0E-68A4-4E85-A525-81D71ADE83FC}" type="presParOf" srcId="{8FDD7F7D-A197-4BF8-9C90-270812C06742}" destId="{BC6D1475-49D7-407F-A932-40AD9BD0D9C2}" srcOrd="3" destOrd="0" presId="urn:microsoft.com/office/officeart/2016/7/layout/BasicLinearProcessNumbered"/>
    <dgm:cxn modelId="{73B87381-12D4-43B4-89DA-4DB8CD023580}" type="presParOf" srcId="{8FDD7F7D-A197-4BF8-9C90-270812C06742}" destId="{FD13E756-178A-46EA-9F9C-2C6868A111A9}" srcOrd="4" destOrd="0" presId="urn:microsoft.com/office/officeart/2016/7/layout/BasicLinearProcessNumbered"/>
    <dgm:cxn modelId="{FE5EAB47-AFC6-4BA0-B70F-089246258CEB}" type="presParOf" srcId="{FD13E756-178A-46EA-9F9C-2C6868A111A9}" destId="{FCFA1CB6-BC1E-4C28-98B5-B2B04AD79B66}" srcOrd="0" destOrd="0" presId="urn:microsoft.com/office/officeart/2016/7/layout/BasicLinearProcessNumbered"/>
    <dgm:cxn modelId="{ED0A8BA0-55CC-47E0-8EB9-27B661C10972}" type="presParOf" srcId="{FD13E756-178A-46EA-9F9C-2C6868A111A9}" destId="{50564AED-CFDD-414D-8D95-80DB50598A7C}" srcOrd="1" destOrd="0" presId="urn:microsoft.com/office/officeart/2016/7/layout/BasicLinearProcessNumbered"/>
    <dgm:cxn modelId="{9CF65D44-FB3B-4B8E-B00B-0A55121883BF}" type="presParOf" srcId="{FD13E756-178A-46EA-9F9C-2C6868A111A9}" destId="{B9AC06A0-F936-4D64-98EC-5BDDAB6AE3D9}" srcOrd="2" destOrd="0" presId="urn:microsoft.com/office/officeart/2016/7/layout/BasicLinearProcessNumbered"/>
    <dgm:cxn modelId="{39B5F00A-95A5-4BF5-B62D-F2E95196DBE1}" type="presParOf" srcId="{FD13E756-178A-46EA-9F9C-2C6868A111A9}" destId="{2FFEB04D-219E-42DF-9C3A-D834C23EA0FA}" srcOrd="3" destOrd="0" presId="urn:microsoft.com/office/officeart/2016/7/layout/BasicLinearProcessNumbered"/>
    <dgm:cxn modelId="{70824432-1F8F-43E2-B9CA-DDC7E9D369A1}" type="presParOf" srcId="{8FDD7F7D-A197-4BF8-9C90-270812C06742}" destId="{B11F10EB-F127-4F52-AB49-0D0399836418}" srcOrd="5" destOrd="0" presId="urn:microsoft.com/office/officeart/2016/7/layout/BasicLinearProcessNumbered"/>
    <dgm:cxn modelId="{2357735A-692E-4BDE-8DAD-A9C7DDD93E44}" type="presParOf" srcId="{8FDD7F7D-A197-4BF8-9C90-270812C06742}" destId="{70A31E1B-75F9-4955-BA23-FC3518BB0FCF}" srcOrd="6" destOrd="0" presId="urn:microsoft.com/office/officeart/2016/7/layout/BasicLinearProcessNumbered"/>
    <dgm:cxn modelId="{E5C030D8-166A-42BB-8B72-2DF9C461B208}" type="presParOf" srcId="{70A31E1B-75F9-4955-BA23-FC3518BB0FCF}" destId="{DC8ACF0B-245C-428F-ABE6-B51EDF8904CB}" srcOrd="0" destOrd="0" presId="urn:microsoft.com/office/officeart/2016/7/layout/BasicLinearProcessNumbered"/>
    <dgm:cxn modelId="{3B2A152F-6786-4009-A93C-4E99C5E3905B}" type="presParOf" srcId="{70A31E1B-75F9-4955-BA23-FC3518BB0FCF}" destId="{9FDD8F2E-55F4-4947-9CA5-FAC80D177A02}" srcOrd="1" destOrd="0" presId="urn:microsoft.com/office/officeart/2016/7/layout/BasicLinearProcessNumbered"/>
    <dgm:cxn modelId="{80884D33-D184-4D35-A846-DBF66588C173}" type="presParOf" srcId="{70A31E1B-75F9-4955-BA23-FC3518BB0FCF}" destId="{EE3C0434-A202-4BA9-AAED-B4754A7C02DC}" srcOrd="2" destOrd="0" presId="urn:microsoft.com/office/officeart/2016/7/layout/BasicLinearProcessNumbered"/>
    <dgm:cxn modelId="{A8A26ADD-D60C-4705-B905-05695DA35DA7}" type="presParOf" srcId="{70A31E1B-75F9-4955-BA23-FC3518BB0FCF}" destId="{7FA1E75D-82F3-429A-906D-EABDA31E6EF2}"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D2C1FB6-701A-4CA5-9531-6006F0B5D9A9}" type="doc">
      <dgm:prSet loTypeId="urn:microsoft.com/office/officeart/2005/8/layout/hList1" loCatId="list" qsTypeId="urn:microsoft.com/office/officeart/2005/8/quickstyle/simple1" qsCatId="simple" csTypeId="urn:microsoft.com/office/officeart/2005/8/colors/colorful2" csCatId="colorful"/>
      <dgm:spPr/>
      <dgm:t>
        <a:bodyPr/>
        <a:lstStyle/>
        <a:p>
          <a:endParaRPr lang="en-US"/>
        </a:p>
      </dgm:t>
    </dgm:pt>
    <dgm:pt modelId="{B540B9AF-6AD7-4639-9734-60095288C505}">
      <dgm:prSet/>
      <dgm:spPr/>
      <dgm:t>
        <a:bodyPr/>
        <a:lstStyle/>
        <a:p>
          <a:r>
            <a:rPr lang="en-US"/>
            <a:t>Most difficult aspect of sample size planning </a:t>
          </a:r>
        </a:p>
      </dgm:t>
    </dgm:pt>
    <dgm:pt modelId="{290755CA-287B-40C0-9B7A-97EF9A8BC86A}" type="parTrans" cxnId="{D7EA9A46-1F9D-43B7-835D-267F85D52185}">
      <dgm:prSet/>
      <dgm:spPr/>
      <dgm:t>
        <a:bodyPr/>
        <a:lstStyle/>
        <a:p>
          <a:endParaRPr lang="en-US"/>
        </a:p>
      </dgm:t>
    </dgm:pt>
    <dgm:pt modelId="{A1F116FE-EE76-4966-8196-D1B6CE846A58}" type="sibTrans" cxnId="{D7EA9A46-1F9D-43B7-835D-267F85D52185}">
      <dgm:prSet/>
      <dgm:spPr/>
      <dgm:t>
        <a:bodyPr/>
        <a:lstStyle/>
        <a:p>
          <a:endParaRPr lang="en-US"/>
        </a:p>
      </dgm:t>
    </dgm:pt>
    <dgm:pt modelId="{A4DAD0E8-22AB-4F0C-98ED-243773121AA6}">
      <dgm:prSet/>
      <dgm:spPr/>
      <dgm:t>
        <a:bodyPr/>
        <a:lstStyle/>
        <a:p>
          <a:r>
            <a:rPr lang="en-US"/>
            <a:t>WHY? → Don’t usually know the magnitude of the association (that’s the purpose of the study)</a:t>
          </a:r>
        </a:p>
      </dgm:t>
    </dgm:pt>
    <dgm:pt modelId="{285537D2-0F71-4571-BA7E-48C0E105BC19}" type="parTrans" cxnId="{418E08F9-CC93-4382-A3A2-E667BF16BA63}">
      <dgm:prSet/>
      <dgm:spPr/>
      <dgm:t>
        <a:bodyPr/>
        <a:lstStyle/>
        <a:p>
          <a:endParaRPr lang="en-US"/>
        </a:p>
      </dgm:t>
    </dgm:pt>
    <dgm:pt modelId="{17B178E9-C5AD-4345-A537-0FDD4AC1492B}" type="sibTrans" cxnId="{418E08F9-CC93-4382-A3A2-E667BF16BA63}">
      <dgm:prSet/>
      <dgm:spPr/>
      <dgm:t>
        <a:bodyPr/>
        <a:lstStyle/>
        <a:p>
          <a:endParaRPr lang="en-US"/>
        </a:p>
      </dgm:t>
    </dgm:pt>
    <dgm:pt modelId="{61A57BD8-558A-4AFA-892C-869C3141064C}">
      <dgm:prSet/>
      <dgm:spPr/>
      <dgm:t>
        <a:bodyPr/>
        <a:lstStyle/>
        <a:p>
          <a:r>
            <a:rPr lang="en-US"/>
            <a:t>Determining effect size for sample size calculation</a:t>
          </a:r>
        </a:p>
      </dgm:t>
    </dgm:pt>
    <dgm:pt modelId="{0F8D3BED-152D-40F1-B0CF-693AE84BD9AA}" type="parTrans" cxnId="{6D805108-E63A-4033-9266-14FAEAF8C3CA}">
      <dgm:prSet/>
      <dgm:spPr/>
      <dgm:t>
        <a:bodyPr/>
        <a:lstStyle/>
        <a:p>
          <a:endParaRPr lang="en-US"/>
        </a:p>
      </dgm:t>
    </dgm:pt>
    <dgm:pt modelId="{E96A1071-5394-45FD-A537-84580D6D4646}" type="sibTrans" cxnId="{6D805108-E63A-4033-9266-14FAEAF8C3CA}">
      <dgm:prSet/>
      <dgm:spPr/>
      <dgm:t>
        <a:bodyPr/>
        <a:lstStyle/>
        <a:p>
          <a:endParaRPr lang="en-US"/>
        </a:p>
      </dgm:t>
    </dgm:pt>
    <dgm:pt modelId="{1308640C-D0F1-456F-8623-E9954E5163E8}">
      <dgm:prSet/>
      <dgm:spPr/>
      <dgm:t>
        <a:bodyPr/>
        <a:lstStyle/>
        <a:p>
          <a:r>
            <a:rPr lang="en-US"/>
            <a:t>Data from prior studies</a:t>
          </a:r>
        </a:p>
      </dgm:t>
    </dgm:pt>
    <dgm:pt modelId="{91ADFB80-6A9F-418E-B644-C529B59D9612}" type="parTrans" cxnId="{DE5041BA-5E30-40C2-8A67-339E3DDDFE28}">
      <dgm:prSet/>
      <dgm:spPr/>
      <dgm:t>
        <a:bodyPr/>
        <a:lstStyle/>
        <a:p>
          <a:endParaRPr lang="en-US"/>
        </a:p>
      </dgm:t>
    </dgm:pt>
    <dgm:pt modelId="{A8F0BDC4-033C-4DDA-A436-AFF69AA786BB}" type="sibTrans" cxnId="{DE5041BA-5E30-40C2-8A67-339E3DDDFE28}">
      <dgm:prSet/>
      <dgm:spPr/>
      <dgm:t>
        <a:bodyPr/>
        <a:lstStyle/>
        <a:p>
          <a:endParaRPr lang="en-US"/>
        </a:p>
      </dgm:t>
    </dgm:pt>
    <dgm:pt modelId="{8D83FA0D-526F-4461-AE8D-9D14E612262C}">
      <dgm:prSet/>
      <dgm:spPr/>
      <dgm:t>
        <a:bodyPr/>
        <a:lstStyle/>
        <a:p>
          <a:r>
            <a:rPr lang="en-US"/>
            <a:t>Small pilot study</a:t>
          </a:r>
        </a:p>
      </dgm:t>
    </dgm:pt>
    <dgm:pt modelId="{33438DC9-CD57-409E-856C-CE832265A121}" type="parTrans" cxnId="{3597048D-25D0-491D-B3C5-B8CB4818D1AA}">
      <dgm:prSet/>
      <dgm:spPr/>
      <dgm:t>
        <a:bodyPr/>
        <a:lstStyle/>
        <a:p>
          <a:endParaRPr lang="en-US"/>
        </a:p>
      </dgm:t>
    </dgm:pt>
    <dgm:pt modelId="{F23AD7E9-B1CB-4EF0-946A-78D892C5C6F5}" type="sibTrans" cxnId="{3597048D-25D0-491D-B3C5-B8CB4818D1AA}">
      <dgm:prSet/>
      <dgm:spPr/>
      <dgm:t>
        <a:bodyPr/>
        <a:lstStyle/>
        <a:p>
          <a:endParaRPr lang="en-US"/>
        </a:p>
      </dgm:t>
    </dgm:pt>
    <dgm:pt modelId="{953487CF-76BC-413A-8760-24D668A917D3}">
      <dgm:prSet/>
      <dgm:spPr/>
      <dgm:t>
        <a:bodyPr/>
        <a:lstStyle/>
        <a:p>
          <a:r>
            <a:rPr lang="en-US"/>
            <a:t>Informed guess</a:t>
          </a:r>
        </a:p>
      </dgm:t>
    </dgm:pt>
    <dgm:pt modelId="{8F3AE7CD-84E3-45C7-9BBD-B7E61A54A6F9}" type="parTrans" cxnId="{F60C241D-480C-4C24-B945-7261B006FABB}">
      <dgm:prSet/>
      <dgm:spPr/>
      <dgm:t>
        <a:bodyPr/>
        <a:lstStyle/>
        <a:p>
          <a:endParaRPr lang="en-US"/>
        </a:p>
      </dgm:t>
    </dgm:pt>
    <dgm:pt modelId="{F1C443AB-121D-4BC2-A14B-3EEE4A5A27F2}" type="sibTrans" cxnId="{F60C241D-480C-4C24-B945-7261B006FABB}">
      <dgm:prSet/>
      <dgm:spPr/>
      <dgm:t>
        <a:bodyPr/>
        <a:lstStyle/>
        <a:p>
          <a:endParaRPr lang="en-US"/>
        </a:p>
      </dgm:t>
    </dgm:pt>
    <dgm:pt modelId="{5A776779-8783-4D31-A3C3-D27F1A2CF610}">
      <dgm:prSet/>
      <dgm:spPr/>
      <dgm:t>
        <a:bodyPr/>
        <a:lstStyle/>
        <a:p>
          <a:r>
            <a:rPr lang="en-US"/>
            <a:t>Smallest effect size that is clinically meaningful</a:t>
          </a:r>
        </a:p>
      </dgm:t>
    </dgm:pt>
    <dgm:pt modelId="{609E3776-258D-4012-BE07-40981094199F}" type="parTrans" cxnId="{211C876A-15A1-432E-8B89-62F22423B0BF}">
      <dgm:prSet/>
      <dgm:spPr/>
      <dgm:t>
        <a:bodyPr/>
        <a:lstStyle/>
        <a:p>
          <a:endParaRPr lang="en-US"/>
        </a:p>
      </dgm:t>
    </dgm:pt>
    <dgm:pt modelId="{5FB67D1D-F23D-4A8E-811A-15F0B8E0FC91}" type="sibTrans" cxnId="{211C876A-15A1-432E-8B89-62F22423B0BF}">
      <dgm:prSet/>
      <dgm:spPr/>
      <dgm:t>
        <a:bodyPr/>
        <a:lstStyle/>
        <a:p>
          <a:endParaRPr lang="en-US"/>
        </a:p>
      </dgm:t>
    </dgm:pt>
    <dgm:pt modelId="{1749C754-00E7-4671-BF86-DFBB5A5B5BB2}" type="pres">
      <dgm:prSet presAssocID="{DD2C1FB6-701A-4CA5-9531-6006F0B5D9A9}" presName="Name0" presStyleCnt="0">
        <dgm:presLayoutVars>
          <dgm:dir/>
          <dgm:animLvl val="lvl"/>
          <dgm:resizeHandles val="exact"/>
        </dgm:presLayoutVars>
      </dgm:prSet>
      <dgm:spPr/>
    </dgm:pt>
    <dgm:pt modelId="{14B0E5B0-6992-43B7-BC0F-1DED70E3E871}" type="pres">
      <dgm:prSet presAssocID="{B540B9AF-6AD7-4639-9734-60095288C505}" presName="composite" presStyleCnt="0"/>
      <dgm:spPr/>
    </dgm:pt>
    <dgm:pt modelId="{D372265C-01A9-423E-8C35-98806083E8A2}" type="pres">
      <dgm:prSet presAssocID="{B540B9AF-6AD7-4639-9734-60095288C505}" presName="parTx" presStyleLbl="alignNode1" presStyleIdx="0" presStyleCnt="2">
        <dgm:presLayoutVars>
          <dgm:chMax val="0"/>
          <dgm:chPref val="0"/>
          <dgm:bulletEnabled val="1"/>
        </dgm:presLayoutVars>
      </dgm:prSet>
      <dgm:spPr/>
    </dgm:pt>
    <dgm:pt modelId="{660B0B6A-15EE-45FF-A460-273667DDDA07}" type="pres">
      <dgm:prSet presAssocID="{B540B9AF-6AD7-4639-9734-60095288C505}" presName="desTx" presStyleLbl="alignAccFollowNode1" presStyleIdx="0" presStyleCnt="2">
        <dgm:presLayoutVars>
          <dgm:bulletEnabled val="1"/>
        </dgm:presLayoutVars>
      </dgm:prSet>
      <dgm:spPr/>
    </dgm:pt>
    <dgm:pt modelId="{AA2F6456-B819-4B90-8E1D-16827196603D}" type="pres">
      <dgm:prSet presAssocID="{A1F116FE-EE76-4966-8196-D1B6CE846A58}" presName="space" presStyleCnt="0"/>
      <dgm:spPr/>
    </dgm:pt>
    <dgm:pt modelId="{3FAFAC1C-FCA8-4B9E-B07C-066EC9820181}" type="pres">
      <dgm:prSet presAssocID="{61A57BD8-558A-4AFA-892C-869C3141064C}" presName="composite" presStyleCnt="0"/>
      <dgm:spPr/>
    </dgm:pt>
    <dgm:pt modelId="{8D37215C-8233-4B59-A58E-291B04BF05FA}" type="pres">
      <dgm:prSet presAssocID="{61A57BD8-558A-4AFA-892C-869C3141064C}" presName="parTx" presStyleLbl="alignNode1" presStyleIdx="1" presStyleCnt="2">
        <dgm:presLayoutVars>
          <dgm:chMax val="0"/>
          <dgm:chPref val="0"/>
          <dgm:bulletEnabled val="1"/>
        </dgm:presLayoutVars>
      </dgm:prSet>
      <dgm:spPr/>
    </dgm:pt>
    <dgm:pt modelId="{115DC061-AD2C-4EE8-931A-7A0A22C44BCB}" type="pres">
      <dgm:prSet presAssocID="{61A57BD8-558A-4AFA-892C-869C3141064C}" presName="desTx" presStyleLbl="alignAccFollowNode1" presStyleIdx="1" presStyleCnt="2">
        <dgm:presLayoutVars>
          <dgm:bulletEnabled val="1"/>
        </dgm:presLayoutVars>
      </dgm:prSet>
      <dgm:spPr/>
    </dgm:pt>
  </dgm:ptLst>
  <dgm:cxnLst>
    <dgm:cxn modelId="{74C92107-4EF3-428B-BE26-7EE6EFBF40BC}" type="presOf" srcId="{A4DAD0E8-22AB-4F0C-98ED-243773121AA6}" destId="{660B0B6A-15EE-45FF-A460-273667DDDA07}" srcOrd="0" destOrd="0" presId="urn:microsoft.com/office/officeart/2005/8/layout/hList1"/>
    <dgm:cxn modelId="{6D805108-E63A-4033-9266-14FAEAF8C3CA}" srcId="{DD2C1FB6-701A-4CA5-9531-6006F0B5D9A9}" destId="{61A57BD8-558A-4AFA-892C-869C3141064C}" srcOrd="1" destOrd="0" parTransId="{0F8D3BED-152D-40F1-B0CF-693AE84BD9AA}" sibTransId="{E96A1071-5394-45FD-A537-84580D6D4646}"/>
    <dgm:cxn modelId="{F60C241D-480C-4C24-B945-7261B006FABB}" srcId="{61A57BD8-558A-4AFA-892C-869C3141064C}" destId="{953487CF-76BC-413A-8760-24D668A917D3}" srcOrd="2" destOrd="0" parTransId="{8F3AE7CD-84E3-45C7-9BBD-B7E61A54A6F9}" sibTransId="{F1C443AB-121D-4BC2-A14B-3EEE4A5A27F2}"/>
    <dgm:cxn modelId="{9D70F237-3262-41EF-B8AD-9CD2E58E32B5}" type="presOf" srcId="{8D83FA0D-526F-4461-AE8D-9D14E612262C}" destId="{115DC061-AD2C-4EE8-931A-7A0A22C44BCB}" srcOrd="0" destOrd="1" presId="urn:microsoft.com/office/officeart/2005/8/layout/hList1"/>
    <dgm:cxn modelId="{42AD6741-6C0B-40D5-9BCF-380AB582EE0C}" type="presOf" srcId="{61A57BD8-558A-4AFA-892C-869C3141064C}" destId="{8D37215C-8233-4B59-A58E-291B04BF05FA}" srcOrd="0" destOrd="0" presId="urn:microsoft.com/office/officeart/2005/8/layout/hList1"/>
    <dgm:cxn modelId="{D7EA9A46-1F9D-43B7-835D-267F85D52185}" srcId="{DD2C1FB6-701A-4CA5-9531-6006F0B5D9A9}" destId="{B540B9AF-6AD7-4639-9734-60095288C505}" srcOrd="0" destOrd="0" parTransId="{290755CA-287B-40C0-9B7A-97EF9A8BC86A}" sibTransId="{A1F116FE-EE76-4966-8196-D1B6CE846A58}"/>
    <dgm:cxn modelId="{AF463F49-EE39-42EF-9CA9-5BD847E28791}" type="presOf" srcId="{DD2C1FB6-701A-4CA5-9531-6006F0B5D9A9}" destId="{1749C754-00E7-4671-BF86-DFBB5A5B5BB2}" srcOrd="0" destOrd="0" presId="urn:microsoft.com/office/officeart/2005/8/layout/hList1"/>
    <dgm:cxn modelId="{211C876A-15A1-432E-8B89-62F22423B0BF}" srcId="{61A57BD8-558A-4AFA-892C-869C3141064C}" destId="{5A776779-8783-4D31-A3C3-D27F1A2CF610}" srcOrd="3" destOrd="0" parTransId="{609E3776-258D-4012-BE07-40981094199F}" sibTransId="{5FB67D1D-F23D-4A8E-811A-15F0B8E0FC91}"/>
    <dgm:cxn modelId="{C971D779-9CD7-40BE-86FE-C668AB447B86}" type="presOf" srcId="{1308640C-D0F1-456F-8623-E9954E5163E8}" destId="{115DC061-AD2C-4EE8-931A-7A0A22C44BCB}" srcOrd="0" destOrd="0" presId="urn:microsoft.com/office/officeart/2005/8/layout/hList1"/>
    <dgm:cxn modelId="{980F697F-BB7F-47F7-9C71-3BC316CC1537}" type="presOf" srcId="{953487CF-76BC-413A-8760-24D668A917D3}" destId="{115DC061-AD2C-4EE8-931A-7A0A22C44BCB}" srcOrd="0" destOrd="2" presId="urn:microsoft.com/office/officeart/2005/8/layout/hList1"/>
    <dgm:cxn modelId="{3597048D-25D0-491D-B3C5-B8CB4818D1AA}" srcId="{61A57BD8-558A-4AFA-892C-869C3141064C}" destId="{8D83FA0D-526F-4461-AE8D-9D14E612262C}" srcOrd="1" destOrd="0" parTransId="{33438DC9-CD57-409E-856C-CE832265A121}" sibTransId="{F23AD7E9-B1CB-4EF0-946A-78D892C5C6F5}"/>
    <dgm:cxn modelId="{D329E79F-2F29-47E3-9F2A-EBCB0D0052D9}" type="presOf" srcId="{B540B9AF-6AD7-4639-9734-60095288C505}" destId="{D372265C-01A9-423E-8C35-98806083E8A2}" srcOrd="0" destOrd="0" presId="urn:microsoft.com/office/officeart/2005/8/layout/hList1"/>
    <dgm:cxn modelId="{DE5041BA-5E30-40C2-8A67-339E3DDDFE28}" srcId="{61A57BD8-558A-4AFA-892C-869C3141064C}" destId="{1308640C-D0F1-456F-8623-E9954E5163E8}" srcOrd="0" destOrd="0" parTransId="{91ADFB80-6A9F-418E-B644-C529B59D9612}" sibTransId="{A8F0BDC4-033C-4DDA-A436-AFF69AA786BB}"/>
    <dgm:cxn modelId="{4D2C1DEA-818C-41A6-8BAC-984C7E6DFABD}" type="presOf" srcId="{5A776779-8783-4D31-A3C3-D27F1A2CF610}" destId="{115DC061-AD2C-4EE8-931A-7A0A22C44BCB}" srcOrd="0" destOrd="3" presId="urn:microsoft.com/office/officeart/2005/8/layout/hList1"/>
    <dgm:cxn modelId="{418E08F9-CC93-4382-A3A2-E667BF16BA63}" srcId="{B540B9AF-6AD7-4639-9734-60095288C505}" destId="{A4DAD0E8-22AB-4F0C-98ED-243773121AA6}" srcOrd="0" destOrd="0" parTransId="{285537D2-0F71-4571-BA7E-48C0E105BC19}" sibTransId="{17B178E9-C5AD-4345-A537-0FDD4AC1492B}"/>
    <dgm:cxn modelId="{13B40F16-2140-4420-82F0-165A9E126EA6}" type="presParOf" srcId="{1749C754-00E7-4671-BF86-DFBB5A5B5BB2}" destId="{14B0E5B0-6992-43B7-BC0F-1DED70E3E871}" srcOrd="0" destOrd="0" presId="urn:microsoft.com/office/officeart/2005/8/layout/hList1"/>
    <dgm:cxn modelId="{62713249-E5CF-4E72-8121-E2BCB827F596}" type="presParOf" srcId="{14B0E5B0-6992-43B7-BC0F-1DED70E3E871}" destId="{D372265C-01A9-423E-8C35-98806083E8A2}" srcOrd="0" destOrd="0" presId="urn:microsoft.com/office/officeart/2005/8/layout/hList1"/>
    <dgm:cxn modelId="{046B0E78-79D1-49EB-A9A6-77C0ED3FC636}" type="presParOf" srcId="{14B0E5B0-6992-43B7-BC0F-1DED70E3E871}" destId="{660B0B6A-15EE-45FF-A460-273667DDDA07}" srcOrd="1" destOrd="0" presId="urn:microsoft.com/office/officeart/2005/8/layout/hList1"/>
    <dgm:cxn modelId="{AEE6CCC8-AB4D-4CF0-9C4F-63D1A6C0E918}" type="presParOf" srcId="{1749C754-00E7-4671-BF86-DFBB5A5B5BB2}" destId="{AA2F6456-B819-4B90-8E1D-16827196603D}" srcOrd="1" destOrd="0" presId="urn:microsoft.com/office/officeart/2005/8/layout/hList1"/>
    <dgm:cxn modelId="{ACE0B355-B1EC-4393-B917-D94FEE92DC72}" type="presParOf" srcId="{1749C754-00E7-4671-BF86-DFBB5A5B5BB2}" destId="{3FAFAC1C-FCA8-4B9E-B07C-066EC9820181}" srcOrd="2" destOrd="0" presId="urn:microsoft.com/office/officeart/2005/8/layout/hList1"/>
    <dgm:cxn modelId="{6DFF5A2F-3A7F-4622-85D3-946DE8259A17}" type="presParOf" srcId="{3FAFAC1C-FCA8-4B9E-B07C-066EC9820181}" destId="{8D37215C-8233-4B59-A58E-291B04BF05FA}" srcOrd="0" destOrd="0" presId="urn:microsoft.com/office/officeart/2005/8/layout/hList1"/>
    <dgm:cxn modelId="{AFA7E880-4180-41C2-923E-5D496892699C}" type="presParOf" srcId="{3FAFAC1C-FCA8-4B9E-B07C-066EC9820181}" destId="{115DC061-AD2C-4EE8-931A-7A0A22C44BC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35907B0-F565-47FA-B643-8BE89F5C09E2}" type="doc">
      <dgm:prSet loTypeId="urn:microsoft.com/office/officeart/2016/7/layout/BasicLinearProcessNumbered" loCatId="process" qsTypeId="urn:microsoft.com/office/officeart/2005/8/quickstyle/simple1" qsCatId="simple" csTypeId="urn:microsoft.com/office/officeart/2005/8/colors/colorful2" csCatId="colorful" phldr="1"/>
      <dgm:spPr/>
      <dgm:t>
        <a:bodyPr/>
        <a:lstStyle/>
        <a:p>
          <a:endParaRPr lang="en-US"/>
        </a:p>
      </dgm:t>
    </dgm:pt>
    <dgm:pt modelId="{7C108C82-7292-4FE2-AA8C-1BDC04A28D63}">
      <dgm:prSet/>
      <dgm:spPr/>
      <dgm:t>
        <a:bodyPr/>
        <a:lstStyle/>
        <a:p>
          <a:r>
            <a:rPr lang="en-US"/>
            <a:t>State the null </a:t>
          </a:r>
          <a:r>
            <a:rPr lang="en-US" b="1"/>
            <a:t>hypothesis</a:t>
          </a:r>
          <a:r>
            <a:rPr lang="en-US"/>
            <a:t> and either a one- or two-sided alternative.</a:t>
          </a:r>
        </a:p>
      </dgm:t>
    </dgm:pt>
    <dgm:pt modelId="{EC4C7183-EB74-4C0E-9EFF-40927AAB1C67}" type="parTrans" cxnId="{7CEDA0B7-1C09-4B7F-8C3B-A909939D7474}">
      <dgm:prSet/>
      <dgm:spPr/>
      <dgm:t>
        <a:bodyPr/>
        <a:lstStyle/>
        <a:p>
          <a:endParaRPr lang="en-US"/>
        </a:p>
      </dgm:t>
    </dgm:pt>
    <dgm:pt modelId="{F6E2ACBE-61F0-4F58-AC0D-11071EBA9A0A}" type="sibTrans" cxnId="{7CEDA0B7-1C09-4B7F-8C3B-A909939D7474}">
      <dgm:prSet phldrT="1" phldr="0"/>
      <dgm:spPr/>
      <dgm:t>
        <a:bodyPr/>
        <a:lstStyle/>
        <a:p>
          <a:r>
            <a:rPr lang="en-US"/>
            <a:t>1</a:t>
          </a:r>
        </a:p>
      </dgm:t>
    </dgm:pt>
    <dgm:pt modelId="{3A6AECCC-71C8-4204-A3E4-92D1654A2DB0}">
      <dgm:prSet custT="1"/>
      <dgm:spPr/>
      <dgm:t>
        <a:bodyPr/>
        <a:lstStyle/>
        <a:p>
          <a:r>
            <a:rPr lang="en-US" sz="2000" b="1" dirty="0"/>
            <a:t>Select the appropriate statistical test based on the type of predictor and outcome variable in the hypotheses</a:t>
          </a:r>
        </a:p>
      </dgm:t>
    </dgm:pt>
    <dgm:pt modelId="{88A1DF88-FBFA-411D-937C-C169FD179CAB}" type="parTrans" cxnId="{DA43910A-799A-4CE6-AA67-9FAD81BFE989}">
      <dgm:prSet/>
      <dgm:spPr/>
      <dgm:t>
        <a:bodyPr/>
        <a:lstStyle/>
        <a:p>
          <a:endParaRPr lang="en-US"/>
        </a:p>
      </dgm:t>
    </dgm:pt>
    <dgm:pt modelId="{D8ED6A79-B561-4182-A3C3-321A8298B9CE}" type="sibTrans" cxnId="{DA43910A-799A-4CE6-AA67-9FAD81BFE989}">
      <dgm:prSet phldrT="2" phldr="0"/>
      <dgm:spPr/>
      <dgm:t>
        <a:bodyPr/>
        <a:lstStyle/>
        <a:p>
          <a:r>
            <a:rPr lang="en-US"/>
            <a:t>2</a:t>
          </a:r>
        </a:p>
      </dgm:t>
    </dgm:pt>
    <dgm:pt modelId="{82A654D7-C1EC-4857-B956-E476D5386234}">
      <dgm:prSet/>
      <dgm:spPr/>
      <dgm:t>
        <a:bodyPr/>
        <a:lstStyle/>
        <a:p>
          <a:r>
            <a:rPr lang="en-US" dirty="0"/>
            <a:t>Choose a reasonable </a:t>
          </a:r>
          <a:r>
            <a:rPr lang="en-US" b="1" dirty="0"/>
            <a:t>effect size</a:t>
          </a:r>
          <a:r>
            <a:rPr lang="en-US" dirty="0"/>
            <a:t> (and </a:t>
          </a:r>
          <a:r>
            <a:rPr lang="en-US" b="1" dirty="0"/>
            <a:t>variability</a:t>
          </a:r>
          <a:r>
            <a:rPr lang="en-US" dirty="0"/>
            <a:t>, if necessary)</a:t>
          </a:r>
        </a:p>
      </dgm:t>
    </dgm:pt>
    <dgm:pt modelId="{B74D2335-A3D9-45DE-B636-A1CCEE28D8AF}" type="parTrans" cxnId="{E5FB5C32-3E13-4177-B857-F11E913D2D0F}">
      <dgm:prSet/>
      <dgm:spPr/>
      <dgm:t>
        <a:bodyPr/>
        <a:lstStyle/>
        <a:p>
          <a:endParaRPr lang="en-US"/>
        </a:p>
      </dgm:t>
    </dgm:pt>
    <dgm:pt modelId="{391B34A5-F486-45E9-9F13-5F4672BF0999}" type="sibTrans" cxnId="{E5FB5C32-3E13-4177-B857-F11E913D2D0F}">
      <dgm:prSet phldrT="3" phldr="0"/>
      <dgm:spPr/>
      <dgm:t>
        <a:bodyPr/>
        <a:lstStyle/>
        <a:p>
          <a:r>
            <a:rPr lang="en-US"/>
            <a:t>3</a:t>
          </a:r>
        </a:p>
      </dgm:t>
    </dgm:pt>
    <dgm:pt modelId="{9CC0225E-88FE-48A2-9BAE-2B1F0D1A3ADD}">
      <dgm:prSet/>
      <dgm:spPr/>
      <dgm:t>
        <a:bodyPr/>
        <a:lstStyle/>
        <a:p>
          <a:r>
            <a:rPr lang="en-US" dirty="0"/>
            <a:t>Set the </a:t>
          </a:r>
          <a:r>
            <a:rPr lang="en-US" b="1" dirty="0"/>
            <a:t>type I </a:t>
          </a:r>
          <a:r>
            <a:rPr lang="en-US" dirty="0"/>
            <a:t>error and </a:t>
          </a:r>
          <a:r>
            <a:rPr lang="en-US" b="1" dirty="0"/>
            <a:t>power</a:t>
          </a:r>
          <a:r>
            <a:rPr lang="en-US" dirty="0"/>
            <a:t> of the study (</a:t>
          </a:r>
          <a:r>
            <a:rPr lang="el-GR" dirty="0"/>
            <a:t>α</a:t>
          </a:r>
          <a:r>
            <a:rPr lang="en-US" dirty="0"/>
            <a:t> and 1-</a:t>
          </a:r>
          <a:r>
            <a:rPr lang="el-GR" dirty="0"/>
            <a:t>β</a:t>
          </a:r>
          <a:r>
            <a:rPr lang="en-US" dirty="0"/>
            <a:t>)</a:t>
          </a:r>
        </a:p>
      </dgm:t>
    </dgm:pt>
    <dgm:pt modelId="{BF55C6FA-CE35-4F8C-88FA-7B557F3F481F}" type="parTrans" cxnId="{88FF3546-E700-4CD9-8A33-99D3BC7C52C9}">
      <dgm:prSet/>
      <dgm:spPr/>
      <dgm:t>
        <a:bodyPr/>
        <a:lstStyle/>
        <a:p>
          <a:endParaRPr lang="en-US"/>
        </a:p>
      </dgm:t>
    </dgm:pt>
    <dgm:pt modelId="{59A64418-C9CB-46E0-AE2B-B128DA39E08A}" type="sibTrans" cxnId="{88FF3546-E700-4CD9-8A33-99D3BC7C52C9}">
      <dgm:prSet phldrT="4" phldr="0"/>
      <dgm:spPr/>
      <dgm:t>
        <a:bodyPr/>
        <a:lstStyle/>
        <a:p>
          <a:r>
            <a:rPr lang="en-US"/>
            <a:t>4</a:t>
          </a:r>
        </a:p>
      </dgm:t>
    </dgm:pt>
    <dgm:pt modelId="{8FDD7F7D-A197-4BF8-9C90-270812C06742}" type="pres">
      <dgm:prSet presAssocID="{E35907B0-F565-47FA-B643-8BE89F5C09E2}" presName="Name0" presStyleCnt="0">
        <dgm:presLayoutVars>
          <dgm:animLvl val="lvl"/>
          <dgm:resizeHandles val="exact"/>
        </dgm:presLayoutVars>
      </dgm:prSet>
      <dgm:spPr/>
    </dgm:pt>
    <dgm:pt modelId="{3BCF3A5D-5010-4C8C-A07B-F1E72E4D6121}" type="pres">
      <dgm:prSet presAssocID="{7C108C82-7292-4FE2-AA8C-1BDC04A28D63}" presName="compositeNode" presStyleCnt="0">
        <dgm:presLayoutVars>
          <dgm:bulletEnabled val="1"/>
        </dgm:presLayoutVars>
      </dgm:prSet>
      <dgm:spPr/>
    </dgm:pt>
    <dgm:pt modelId="{ADD3B86C-C66F-4F3B-8368-69480289A466}" type="pres">
      <dgm:prSet presAssocID="{7C108C82-7292-4FE2-AA8C-1BDC04A28D63}" presName="bgRect" presStyleLbl="bgAccFollowNode1" presStyleIdx="0" presStyleCnt="4"/>
      <dgm:spPr/>
    </dgm:pt>
    <dgm:pt modelId="{82C729F3-F0E5-42CE-A736-E3021A86C419}" type="pres">
      <dgm:prSet presAssocID="{F6E2ACBE-61F0-4F58-AC0D-11071EBA9A0A}" presName="sibTransNodeCircle" presStyleLbl="alignNode1" presStyleIdx="0" presStyleCnt="8">
        <dgm:presLayoutVars>
          <dgm:chMax val="0"/>
          <dgm:bulletEnabled/>
        </dgm:presLayoutVars>
      </dgm:prSet>
      <dgm:spPr/>
    </dgm:pt>
    <dgm:pt modelId="{39540E07-FE0E-4DD4-A9DE-28E3313750C8}" type="pres">
      <dgm:prSet presAssocID="{7C108C82-7292-4FE2-AA8C-1BDC04A28D63}" presName="bottomLine" presStyleLbl="alignNode1" presStyleIdx="1" presStyleCnt="8">
        <dgm:presLayoutVars/>
      </dgm:prSet>
      <dgm:spPr/>
    </dgm:pt>
    <dgm:pt modelId="{ECD27608-1006-4132-9D67-19BECACA7EFA}" type="pres">
      <dgm:prSet presAssocID="{7C108C82-7292-4FE2-AA8C-1BDC04A28D63}" presName="nodeText" presStyleLbl="bgAccFollowNode1" presStyleIdx="0" presStyleCnt="4">
        <dgm:presLayoutVars>
          <dgm:bulletEnabled val="1"/>
        </dgm:presLayoutVars>
      </dgm:prSet>
      <dgm:spPr/>
    </dgm:pt>
    <dgm:pt modelId="{382C304C-91F4-44BF-A799-3797AF86675F}" type="pres">
      <dgm:prSet presAssocID="{F6E2ACBE-61F0-4F58-AC0D-11071EBA9A0A}" presName="sibTrans" presStyleCnt="0"/>
      <dgm:spPr/>
    </dgm:pt>
    <dgm:pt modelId="{705ECEE8-9F0D-4A78-A97F-1EB6E98CDD54}" type="pres">
      <dgm:prSet presAssocID="{3A6AECCC-71C8-4204-A3E4-92D1654A2DB0}" presName="compositeNode" presStyleCnt="0">
        <dgm:presLayoutVars>
          <dgm:bulletEnabled val="1"/>
        </dgm:presLayoutVars>
      </dgm:prSet>
      <dgm:spPr/>
    </dgm:pt>
    <dgm:pt modelId="{C009DBC0-D54B-4969-8DD8-C4EE88BAF7EB}" type="pres">
      <dgm:prSet presAssocID="{3A6AECCC-71C8-4204-A3E4-92D1654A2DB0}" presName="bgRect" presStyleLbl="bgAccFollowNode1" presStyleIdx="1" presStyleCnt="4"/>
      <dgm:spPr/>
    </dgm:pt>
    <dgm:pt modelId="{11B381A0-346B-4BC3-8EB4-F610C1706AFB}" type="pres">
      <dgm:prSet presAssocID="{D8ED6A79-B561-4182-A3C3-321A8298B9CE}" presName="sibTransNodeCircle" presStyleLbl="alignNode1" presStyleIdx="2" presStyleCnt="8">
        <dgm:presLayoutVars>
          <dgm:chMax val="0"/>
          <dgm:bulletEnabled/>
        </dgm:presLayoutVars>
      </dgm:prSet>
      <dgm:spPr/>
    </dgm:pt>
    <dgm:pt modelId="{7B91728B-EED1-47E1-ADA1-007E5B66AE2E}" type="pres">
      <dgm:prSet presAssocID="{3A6AECCC-71C8-4204-A3E4-92D1654A2DB0}" presName="bottomLine" presStyleLbl="alignNode1" presStyleIdx="3" presStyleCnt="8">
        <dgm:presLayoutVars/>
      </dgm:prSet>
      <dgm:spPr/>
    </dgm:pt>
    <dgm:pt modelId="{B036EA48-27E5-43A7-834A-D2D8EAED1365}" type="pres">
      <dgm:prSet presAssocID="{3A6AECCC-71C8-4204-A3E4-92D1654A2DB0}" presName="nodeText" presStyleLbl="bgAccFollowNode1" presStyleIdx="1" presStyleCnt="4">
        <dgm:presLayoutVars>
          <dgm:bulletEnabled val="1"/>
        </dgm:presLayoutVars>
      </dgm:prSet>
      <dgm:spPr/>
    </dgm:pt>
    <dgm:pt modelId="{BC6D1475-49D7-407F-A932-40AD9BD0D9C2}" type="pres">
      <dgm:prSet presAssocID="{D8ED6A79-B561-4182-A3C3-321A8298B9CE}" presName="sibTrans" presStyleCnt="0"/>
      <dgm:spPr/>
    </dgm:pt>
    <dgm:pt modelId="{FD13E756-178A-46EA-9F9C-2C6868A111A9}" type="pres">
      <dgm:prSet presAssocID="{82A654D7-C1EC-4857-B956-E476D5386234}" presName="compositeNode" presStyleCnt="0">
        <dgm:presLayoutVars>
          <dgm:bulletEnabled val="1"/>
        </dgm:presLayoutVars>
      </dgm:prSet>
      <dgm:spPr/>
    </dgm:pt>
    <dgm:pt modelId="{FCFA1CB6-BC1E-4C28-98B5-B2B04AD79B66}" type="pres">
      <dgm:prSet presAssocID="{82A654D7-C1EC-4857-B956-E476D5386234}" presName="bgRect" presStyleLbl="bgAccFollowNode1" presStyleIdx="2" presStyleCnt="4"/>
      <dgm:spPr/>
    </dgm:pt>
    <dgm:pt modelId="{50564AED-CFDD-414D-8D95-80DB50598A7C}" type="pres">
      <dgm:prSet presAssocID="{391B34A5-F486-45E9-9F13-5F4672BF0999}" presName="sibTransNodeCircle" presStyleLbl="alignNode1" presStyleIdx="4" presStyleCnt="8">
        <dgm:presLayoutVars>
          <dgm:chMax val="0"/>
          <dgm:bulletEnabled/>
        </dgm:presLayoutVars>
      </dgm:prSet>
      <dgm:spPr/>
    </dgm:pt>
    <dgm:pt modelId="{B9AC06A0-F936-4D64-98EC-5BDDAB6AE3D9}" type="pres">
      <dgm:prSet presAssocID="{82A654D7-C1EC-4857-B956-E476D5386234}" presName="bottomLine" presStyleLbl="alignNode1" presStyleIdx="5" presStyleCnt="8">
        <dgm:presLayoutVars/>
      </dgm:prSet>
      <dgm:spPr/>
    </dgm:pt>
    <dgm:pt modelId="{2FFEB04D-219E-42DF-9C3A-D834C23EA0FA}" type="pres">
      <dgm:prSet presAssocID="{82A654D7-C1EC-4857-B956-E476D5386234}" presName="nodeText" presStyleLbl="bgAccFollowNode1" presStyleIdx="2" presStyleCnt="4">
        <dgm:presLayoutVars>
          <dgm:bulletEnabled val="1"/>
        </dgm:presLayoutVars>
      </dgm:prSet>
      <dgm:spPr/>
    </dgm:pt>
    <dgm:pt modelId="{B11F10EB-F127-4F52-AB49-0D0399836418}" type="pres">
      <dgm:prSet presAssocID="{391B34A5-F486-45E9-9F13-5F4672BF0999}" presName="sibTrans" presStyleCnt="0"/>
      <dgm:spPr/>
    </dgm:pt>
    <dgm:pt modelId="{70A31E1B-75F9-4955-BA23-FC3518BB0FCF}" type="pres">
      <dgm:prSet presAssocID="{9CC0225E-88FE-48A2-9BAE-2B1F0D1A3ADD}" presName="compositeNode" presStyleCnt="0">
        <dgm:presLayoutVars>
          <dgm:bulletEnabled val="1"/>
        </dgm:presLayoutVars>
      </dgm:prSet>
      <dgm:spPr/>
    </dgm:pt>
    <dgm:pt modelId="{DC8ACF0B-245C-428F-ABE6-B51EDF8904CB}" type="pres">
      <dgm:prSet presAssocID="{9CC0225E-88FE-48A2-9BAE-2B1F0D1A3ADD}" presName="bgRect" presStyleLbl="bgAccFollowNode1" presStyleIdx="3" presStyleCnt="4"/>
      <dgm:spPr/>
    </dgm:pt>
    <dgm:pt modelId="{9FDD8F2E-55F4-4947-9CA5-FAC80D177A02}" type="pres">
      <dgm:prSet presAssocID="{59A64418-C9CB-46E0-AE2B-B128DA39E08A}" presName="sibTransNodeCircle" presStyleLbl="alignNode1" presStyleIdx="6" presStyleCnt="8">
        <dgm:presLayoutVars>
          <dgm:chMax val="0"/>
          <dgm:bulletEnabled/>
        </dgm:presLayoutVars>
      </dgm:prSet>
      <dgm:spPr/>
    </dgm:pt>
    <dgm:pt modelId="{EE3C0434-A202-4BA9-AAED-B4754A7C02DC}" type="pres">
      <dgm:prSet presAssocID="{9CC0225E-88FE-48A2-9BAE-2B1F0D1A3ADD}" presName="bottomLine" presStyleLbl="alignNode1" presStyleIdx="7" presStyleCnt="8">
        <dgm:presLayoutVars/>
      </dgm:prSet>
      <dgm:spPr/>
    </dgm:pt>
    <dgm:pt modelId="{7FA1E75D-82F3-429A-906D-EABDA31E6EF2}" type="pres">
      <dgm:prSet presAssocID="{9CC0225E-88FE-48A2-9BAE-2B1F0D1A3ADD}" presName="nodeText" presStyleLbl="bgAccFollowNode1" presStyleIdx="3" presStyleCnt="4">
        <dgm:presLayoutVars>
          <dgm:bulletEnabled val="1"/>
        </dgm:presLayoutVars>
      </dgm:prSet>
      <dgm:spPr/>
    </dgm:pt>
  </dgm:ptLst>
  <dgm:cxnLst>
    <dgm:cxn modelId="{DA43910A-799A-4CE6-AA67-9FAD81BFE989}" srcId="{E35907B0-F565-47FA-B643-8BE89F5C09E2}" destId="{3A6AECCC-71C8-4204-A3E4-92D1654A2DB0}" srcOrd="1" destOrd="0" parTransId="{88A1DF88-FBFA-411D-937C-C169FD179CAB}" sibTransId="{D8ED6A79-B561-4182-A3C3-321A8298B9CE}"/>
    <dgm:cxn modelId="{AEA5482A-56EF-443B-B7D2-8D7A4236744E}" type="presOf" srcId="{7C108C82-7292-4FE2-AA8C-1BDC04A28D63}" destId="{ECD27608-1006-4132-9D67-19BECACA7EFA}" srcOrd="1" destOrd="0" presId="urn:microsoft.com/office/officeart/2016/7/layout/BasicLinearProcessNumbered"/>
    <dgm:cxn modelId="{E5FB5C32-3E13-4177-B857-F11E913D2D0F}" srcId="{E35907B0-F565-47FA-B643-8BE89F5C09E2}" destId="{82A654D7-C1EC-4857-B956-E476D5386234}" srcOrd="2" destOrd="0" parTransId="{B74D2335-A3D9-45DE-B636-A1CCEE28D8AF}" sibTransId="{391B34A5-F486-45E9-9F13-5F4672BF0999}"/>
    <dgm:cxn modelId="{88FF3546-E700-4CD9-8A33-99D3BC7C52C9}" srcId="{E35907B0-F565-47FA-B643-8BE89F5C09E2}" destId="{9CC0225E-88FE-48A2-9BAE-2B1F0D1A3ADD}" srcOrd="3" destOrd="0" parTransId="{BF55C6FA-CE35-4F8C-88FA-7B557F3F481F}" sibTransId="{59A64418-C9CB-46E0-AE2B-B128DA39E08A}"/>
    <dgm:cxn modelId="{EA2CAB48-E971-46FD-8163-4A89622ED960}" type="presOf" srcId="{391B34A5-F486-45E9-9F13-5F4672BF0999}" destId="{50564AED-CFDD-414D-8D95-80DB50598A7C}" srcOrd="0" destOrd="0" presId="urn:microsoft.com/office/officeart/2016/7/layout/BasicLinearProcessNumbered"/>
    <dgm:cxn modelId="{FD74FB48-1038-4469-B0F5-C54240AAC55F}" type="presOf" srcId="{3A6AECCC-71C8-4204-A3E4-92D1654A2DB0}" destId="{B036EA48-27E5-43A7-834A-D2D8EAED1365}" srcOrd="1" destOrd="0" presId="urn:microsoft.com/office/officeart/2016/7/layout/BasicLinearProcessNumbered"/>
    <dgm:cxn modelId="{B2A3FE4D-94B2-45ED-B32A-55284DE62B1F}" type="presOf" srcId="{E35907B0-F565-47FA-B643-8BE89F5C09E2}" destId="{8FDD7F7D-A197-4BF8-9C90-270812C06742}" srcOrd="0" destOrd="0" presId="urn:microsoft.com/office/officeart/2016/7/layout/BasicLinearProcessNumbered"/>
    <dgm:cxn modelId="{1F194A4E-77B7-46B3-BEAE-EEC8F084D5E6}" type="presOf" srcId="{7C108C82-7292-4FE2-AA8C-1BDC04A28D63}" destId="{ADD3B86C-C66F-4F3B-8368-69480289A466}" srcOrd="0" destOrd="0" presId="urn:microsoft.com/office/officeart/2016/7/layout/BasicLinearProcessNumbered"/>
    <dgm:cxn modelId="{F75B534E-86E1-46A4-AA79-368DF2464307}" type="presOf" srcId="{9CC0225E-88FE-48A2-9BAE-2B1F0D1A3ADD}" destId="{DC8ACF0B-245C-428F-ABE6-B51EDF8904CB}" srcOrd="0" destOrd="0" presId="urn:microsoft.com/office/officeart/2016/7/layout/BasicLinearProcessNumbered"/>
    <dgm:cxn modelId="{CA15606F-E40A-451B-9A31-E50345275F04}" type="presOf" srcId="{3A6AECCC-71C8-4204-A3E4-92D1654A2DB0}" destId="{C009DBC0-D54B-4969-8DD8-C4EE88BAF7EB}" srcOrd="0" destOrd="0" presId="urn:microsoft.com/office/officeart/2016/7/layout/BasicLinearProcessNumbered"/>
    <dgm:cxn modelId="{E832FD71-6D60-4553-8749-066E0B474728}" type="presOf" srcId="{D8ED6A79-B561-4182-A3C3-321A8298B9CE}" destId="{11B381A0-346B-4BC3-8EB4-F610C1706AFB}" srcOrd="0" destOrd="0" presId="urn:microsoft.com/office/officeart/2016/7/layout/BasicLinearProcessNumbered"/>
    <dgm:cxn modelId="{49290553-4D61-4DF8-B4E6-2C7CFFC9AC6F}" type="presOf" srcId="{82A654D7-C1EC-4857-B956-E476D5386234}" destId="{FCFA1CB6-BC1E-4C28-98B5-B2B04AD79B66}" srcOrd="0" destOrd="0" presId="urn:microsoft.com/office/officeart/2016/7/layout/BasicLinearProcessNumbered"/>
    <dgm:cxn modelId="{E00C227E-1886-4B84-A13D-3C22198D840B}" type="presOf" srcId="{9CC0225E-88FE-48A2-9BAE-2B1F0D1A3ADD}" destId="{7FA1E75D-82F3-429A-906D-EABDA31E6EF2}" srcOrd="1" destOrd="0" presId="urn:microsoft.com/office/officeart/2016/7/layout/BasicLinearProcessNumbered"/>
    <dgm:cxn modelId="{D802BF98-7834-4046-B96C-20599EC7D560}" type="presOf" srcId="{F6E2ACBE-61F0-4F58-AC0D-11071EBA9A0A}" destId="{82C729F3-F0E5-42CE-A736-E3021A86C419}" srcOrd="0" destOrd="0" presId="urn:microsoft.com/office/officeart/2016/7/layout/BasicLinearProcessNumbered"/>
    <dgm:cxn modelId="{17EE42AA-FBE0-4DDF-9A30-421990FC309F}" type="presOf" srcId="{82A654D7-C1EC-4857-B956-E476D5386234}" destId="{2FFEB04D-219E-42DF-9C3A-D834C23EA0FA}" srcOrd="1" destOrd="0" presId="urn:microsoft.com/office/officeart/2016/7/layout/BasicLinearProcessNumbered"/>
    <dgm:cxn modelId="{F22FBBAF-B0E4-44FB-8421-540916D64729}" type="presOf" srcId="{59A64418-C9CB-46E0-AE2B-B128DA39E08A}" destId="{9FDD8F2E-55F4-4947-9CA5-FAC80D177A02}" srcOrd="0" destOrd="0" presId="urn:microsoft.com/office/officeart/2016/7/layout/BasicLinearProcessNumbered"/>
    <dgm:cxn modelId="{7CEDA0B7-1C09-4B7F-8C3B-A909939D7474}" srcId="{E35907B0-F565-47FA-B643-8BE89F5C09E2}" destId="{7C108C82-7292-4FE2-AA8C-1BDC04A28D63}" srcOrd="0" destOrd="0" parTransId="{EC4C7183-EB74-4C0E-9EFF-40927AAB1C67}" sibTransId="{F6E2ACBE-61F0-4F58-AC0D-11071EBA9A0A}"/>
    <dgm:cxn modelId="{36C0BC08-5D92-4E13-B3B2-DA17BA5A77A1}" type="presParOf" srcId="{8FDD7F7D-A197-4BF8-9C90-270812C06742}" destId="{3BCF3A5D-5010-4C8C-A07B-F1E72E4D6121}" srcOrd="0" destOrd="0" presId="urn:microsoft.com/office/officeart/2016/7/layout/BasicLinearProcessNumbered"/>
    <dgm:cxn modelId="{8D8E29BD-9F0A-48FA-8EA6-20ECD146E9CF}" type="presParOf" srcId="{3BCF3A5D-5010-4C8C-A07B-F1E72E4D6121}" destId="{ADD3B86C-C66F-4F3B-8368-69480289A466}" srcOrd="0" destOrd="0" presId="urn:microsoft.com/office/officeart/2016/7/layout/BasicLinearProcessNumbered"/>
    <dgm:cxn modelId="{01232FEF-F3CB-4752-A944-6AFBA3199B65}" type="presParOf" srcId="{3BCF3A5D-5010-4C8C-A07B-F1E72E4D6121}" destId="{82C729F3-F0E5-42CE-A736-E3021A86C419}" srcOrd="1" destOrd="0" presId="urn:microsoft.com/office/officeart/2016/7/layout/BasicLinearProcessNumbered"/>
    <dgm:cxn modelId="{504D31C2-132F-4A3C-81EC-B94A64686CB5}" type="presParOf" srcId="{3BCF3A5D-5010-4C8C-A07B-F1E72E4D6121}" destId="{39540E07-FE0E-4DD4-A9DE-28E3313750C8}" srcOrd="2" destOrd="0" presId="urn:microsoft.com/office/officeart/2016/7/layout/BasicLinearProcessNumbered"/>
    <dgm:cxn modelId="{CE4D26B6-82F1-40CB-B469-AA18A08FA76B}" type="presParOf" srcId="{3BCF3A5D-5010-4C8C-A07B-F1E72E4D6121}" destId="{ECD27608-1006-4132-9D67-19BECACA7EFA}" srcOrd="3" destOrd="0" presId="urn:microsoft.com/office/officeart/2016/7/layout/BasicLinearProcessNumbered"/>
    <dgm:cxn modelId="{734B9AFA-09BF-49A2-8F72-905917ADB737}" type="presParOf" srcId="{8FDD7F7D-A197-4BF8-9C90-270812C06742}" destId="{382C304C-91F4-44BF-A799-3797AF86675F}" srcOrd="1" destOrd="0" presId="urn:microsoft.com/office/officeart/2016/7/layout/BasicLinearProcessNumbered"/>
    <dgm:cxn modelId="{49F4DB12-8E4F-4A2F-97E6-DCBC7EB400FD}" type="presParOf" srcId="{8FDD7F7D-A197-4BF8-9C90-270812C06742}" destId="{705ECEE8-9F0D-4A78-A97F-1EB6E98CDD54}" srcOrd="2" destOrd="0" presId="urn:microsoft.com/office/officeart/2016/7/layout/BasicLinearProcessNumbered"/>
    <dgm:cxn modelId="{C5AF216B-914A-4AA9-8A1C-CB4F15FC76E8}" type="presParOf" srcId="{705ECEE8-9F0D-4A78-A97F-1EB6E98CDD54}" destId="{C009DBC0-D54B-4969-8DD8-C4EE88BAF7EB}" srcOrd="0" destOrd="0" presId="urn:microsoft.com/office/officeart/2016/7/layout/BasicLinearProcessNumbered"/>
    <dgm:cxn modelId="{B7679D64-ADAC-4339-B560-752B5F4EE523}" type="presParOf" srcId="{705ECEE8-9F0D-4A78-A97F-1EB6E98CDD54}" destId="{11B381A0-346B-4BC3-8EB4-F610C1706AFB}" srcOrd="1" destOrd="0" presId="urn:microsoft.com/office/officeart/2016/7/layout/BasicLinearProcessNumbered"/>
    <dgm:cxn modelId="{6718DB07-F2F2-49AA-BC01-8E0CE0A84D5E}" type="presParOf" srcId="{705ECEE8-9F0D-4A78-A97F-1EB6E98CDD54}" destId="{7B91728B-EED1-47E1-ADA1-007E5B66AE2E}" srcOrd="2" destOrd="0" presId="urn:microsoft.com/office/officeart/2016/7/layout/BasicLinearProcessNumbered"/>
    <dgm:cxn modelId="{9C244269-21B6-48A2-B4BE-7F4817A00D88}" type="presParOf" srcId="{705ECEE8-9F0D-4A78-A97F-1EB6E98CDD54}" destId="{B036EA48-27E5-43A7-834A-D2D8EAED1365}" srcOrd="3" destOrd="0" presId="urn:microsoft.com/office/officeart/2016/7/layout/BasicLinearProcessNumbered"/>
    <dgm:cxn modelId="{9C78FB0E-68A4-4E85-A525-81D71ADE83FC}" type="presParOf" srcId="{8FDD7F7D-A197-4BF8-9C90-270812C06742}" destId="{BC6D1475-49D7-407F-A932-40AD9BD0D9C2}" srcOrd="3" destOrd="0" presId="urn:microsoft.com/office/officeart/2016/7/layout/BasicLinearProcessNumbered"/>
    <dgm:cxn modelId="{73B87381-12D4-43B4-89DA-4DB8CD023580}" type="presParOf" srcId="{8FDD7F7D-A197-4BF8-9C90-270812C06742}" destId="{FD13E756-178A-46EA-9F9C-2C6868A111A9}" srcOrd="4" destOrd="0" presId="urn:microsoft.com/office/officeart/2016/7/layout/BasicLinearProcessNumbered"/>
    <dgm:cxn modelId="{FE5EAB47-AFC6-4BA0-B70F-089246258CEB}" type="presParOf" srcId="{FD13E756-178A-46EA-9F9C-2C6868A111A9}" destId="{FCFA1CB6-BC1E-4C28-98B5-B2B04AD79B66}" srcOrd="0" destOrd="0" presId="urn:microsoft.com/office/officeart/2016/7/layout/BasicLinearProcessNumbered"/>
    <dgm:cxn modelId="{ED0A8BA0-55CC-47E0-8EB9-27B661C10972}" type="presParOf" srcId="{FD13E756-178A-46EA-9F9C-2C6868A111A9}" destId="{50564AED-CFDD-414D-8D95-80DB50598A7C}" srcOrd="1" destOrd="0" presId="urn:microsoft.com/office/officeart/2016/7/layout/BasicLinearProcessNumbered"/>
    <dgm:cxn modelId="{9CF65D44-FB3B-4B8E-B00B-0A55121883BF}" type="presParOf" srcId="{FD13E756-178A-46EA-9F9C-2C6868A111A9}" destId="{B9AC06A0-F936-4D64-98EC-5BDDAB6AE3D9}" srcOrd="2" destOrd="0" presId="urn:microsoft.com/office/officeart/2016/7/layout/BasicLinearProcessNumbered"/>
    <dgm:cxn modelId="{39B5F00A-95A5-4BF5-B62D-F2E95196DBE1}" type="presParOf" srcId="{FD13E756-178A-46EA-9F9C-2C6868A111A9}" destId="{2FFEB04D-219E-42DF-9C3A-D834C23EA0FA}" srcOrd="3" destOrd="0" presId="urn:microsoft.com/office/officeart/2016/7/layout/BasicLinearProcessNumbered"/>
    <dgm:cxn modelId="{70824432-1F8F-43E2-B9CA-DDC7E9D369A1}" type="presParOf" srcId="{8FDD7F7D-A197-4BF8-9C90-270812C06742}" destId="{B11F10EB-F127-4F52-AB49-0D0399836418}" srcOrd="5" destOrd="0" presId="urn:microsoft.com/office/officeart/2016/7/layout/BasicLinearProcessNumbered"/>
    <dgm:cxn modelId="{2357735A-692E-4BDE-8DAD-A9C7DDD93E44}" type="presParOf" srcId="{8FDD7F7D-A197-4BF8-9C90-270812C06742}" destId="{70A31E1B-75F9-4955-BA23-FC3518BB0FCF}" srcOrd="6" destOrd="0" presId="urn:microsoft.com/office/officeart/2016/7/layout/BasicLinearProcessNumbered"/>
    <dgm:cxn modelId="{E5C030D8-166A-42BB-8B72-2DF9C461B208}" type="presParOf" srcId="{70A31E1B-75F9-4955-BA23-FC3518BB0FCF}" destId="{DC8ACF0B-245C-428F-ABE6-B51EDF8904CB}" srcOrd="0" destOrd="0" presId="urn:microsoft.com/office/officeart/2016/7/layout/BasicLinearProcessNumbered"/>
    <dgm:cxn modelId="{3B2A152F-6786-4009-A93C-4E99C5E3905B}" type="presParOf" srcId="{70A31E1B-75F9-4955-BA23-FC3518BB0FCF}" destId="{9FDD8F2E-55F4-4947-9CA5-FAC80D177A02}" srcOrd="1" destOrd="0" presId="urn:microsoft.com/office/officeart/2016/7/layout/BasicLinearProcessNumbered"/>
    <dgm:cxn modelId="{80884D33-D184-4D35-A846-DBF66588C173}" type="presParOf" srcId="{70A31E1B-75F9-4955-BA23-FC3518BB0FCF}" destId="{EE3C0434-A202-4BA9-AAED-B4754A7C02DC}" srcOrd="2" destOrd="0" presId="urn:microsoft.com/office/officeart/2016/7/layout/BasicLinearProcessNumbered"/>
    <dgm:cxn modelId="{A8A26ADD-D60C-4705-B905-05695DA35DA7}" type="presParOf" srcId="{70A31E1B-75F9-4955-BA23-FC3518BB0FCF}" destId="{7FA1E75D-82F3-429A-906D-EABDA31E6EF2}"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8674EF-C407-4AFB-A7D5-0D71CF7C1427}">
      <dsp:nvSpPr>
        <dsp:cNvPr id="0" name=""/>
        <dsp:cNvSpPr/>
      </dsp:nvSpPr>
      <dsp:spPr>
        <a:xfrm>
          <a:off x="1061437" y="795568"/>
          <a:ext cx="1141382" cy="11413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F89BF9E-E921-44F7-A042-0F53CE5B1875}">
      <dsp:nvSpPr>
        <dsp:cNvPr id="0" name=""/>
        <dsp:cNvSpPr/>
      </dsp:nvSpPr>
      <dsp:spPr>
        <a:xfrm>
          <a:off x="1582" y="2048822"/>
          <a:ext cx="3261093" cy="48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b="1"/>
          </a:pPr>
          <a:r>
            <a:rPr lang="en-US" sz="1500" kern="1200"/>
            <a:t>Determine appropriate number of subjects for a given study design </a:t>
          </a:r>
        </a:p>
      </dsp:txBody>
      <dsp:txXfrm>
        <a:off x="1582" y="2048822"/>
        <a:ext cx="3261093" cy="489164"/>
      </dsp:txXfrm>
    </dsp:sp>
    <dsp:sp modelId="{3965232B-316B-4B56-8DFA-9D5F5A32CE85}">
      <dsp:nvSpPr>
        <dsp:cNvPr id="0" name=""/>
        <dsp:cNvSpPr/>
      </dsp:nvSpPr>
      <dsp:spPr>
        <a:xfrm>
          <a:off x="1582" y="2590020"/>
          <a:ext cx="3261093" cy="807216"/>
        </a:xfrm>
        <a:prstGeom prst="rect">
          <a:avLst/>
        </a:prstGeom>
        <a:noFill/>
        <a:ln>
          <a:noFill/>
        </a:ln>
        <a:effectLst/>
      </dsp:spPr>
      <dsp:style>
        <a:lnRef idx="0">
          <a:scrgbClr r="0" g="0" b="0"/>
        </a:lnRef>
        <a:fillRef idx="0">
          <a:scrgbClr r="0" g="0" b="0"/>
        </a:fillRef>
        <a:effectRef idx="0">
          <a:scrgbClr r="0" g="0" b="0"/>
        </a:effectRef>
        <a:fontRef idx="minor"/>
      </dsp:style>
    </dsp:sp>
    <dsp:sp modelId="{13835863-3A6B-4F49-8563-766420051F51}">
      <dsp:nvSpPr>
        <dsp:cNvPr id="0" name=""/>
        <dsp:cNvSpPr/>
      </dsp:nvSpPr>
      <dsp:spPr>
        <a:xfrm>
          <a:off x="4893223" y="795568"/>
          <a:ext cx="1141382" cy="11413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579A105-1949-4BCF-A912-88E1A600E371}">
      <dsp:nvSpPr>
        <dsp:cNvPr id="0" name=""/>
        <dsp:cNvSpPr/>
      </dsp:nvSpPr>
      <dsp:spPr>
        <a:xfrm>
          <a:off x="3833367" y="2048822"/>
          <a:ext cx="3261093" cy="48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b="1"/>
          </a:pPr>
          <a:r>
            <a:rPr lang="en-US" sz="1500" kern="1200"/>
            <a:t>WHY?</a:t>
          </a:r>
        </a:p>
      </dsp:txBody>
      <dsp:txXfrm>
        <a:off x="3833367" y="2048822"/>
        <a:ext cx="3261093" cy="489164"/>
      </dsp:txXfrm>
    </dsp:sp>
    <dsp:sp modelId="{B8EC4339-6281-495E-93CF-7FC8C6751B00}">
      <dsp:nvSpPr>
        <dsp:cNvPr id="0" name=""/>
        <dsp:cNvSpPr/>
      </dsp:nvSpPr>
      <dsp:spPr>
        <a:xfrm>
          <a:off x="3833367" y="2590020"/>
          <a:ext cx="3261093" cy="807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Too small – may not be able to answer question</a:t>
          </a:r>
        </a:p>
        <a:p>
          <a:pPr marL="0" lvl="0" indent="0" algn="ctr" defTabSz="488950">
            <a:lnSpc>
              <a:spcPct val="100000"/>
            </a:lnSpc>
            <a:spcBef>
              <a:spcPct val="0"/>
            </a:spcBef>
            <a:spcAft>
              <a:spcPct val="35000"/>
            </a:spcAft>
            <a:buNone/>
          </a:pPr>
          <a:r>
            <a:rPr lang="en-US" sz="1100" kern="1200"/>
            <a:t>Larger than necessary – more difficult and costly</a:t>
          </a:r>
        </a:p>
        <a:p>
          <a:pPr marL="0" lvl="0" indent="0" algn="ctr" defTabSz="488950">
            <a:lnSpc>
              <a:spcPct val="100000"/>
            </a:lnSpc>
            <a:spcBef>
              <a:spcPct val="0"/>
            </a:spcBef>
            <a:spcAft>
              <a:spcPct val="35000"/>
            </a:spcAft>
            <a:buNone/>
          </a:pPr>
          <a:r>
            <a:rPr lang="en-US" sz="1100" kern="1200"/>
            <a:t>May reveal design not feasible </a:t>
          </a:r>
          <a:r>
            <a:rPr lang="en-US" sz="1100" b="1" kern="1200"/>
            <a:t>OR</a:t>
          </a:r>
          <a:r>
            <a:rPr lang="en-US" sz="1100" kern="1200"/>
            <a:t> different predictor or outcome is needed</a:t>
          </a:r>
        </a:p>
      </dsp:txBody>
      <dsp:txXfrm>
        <a:off x="3833367" y="2590020"/>
        <a:ext cx="3261093" cy="807216"/>
      </dsp:txXfrm>
    </dsp:sp>
    <dsp:sp modelId="{88282FDB-229C-4812-A602-ED261528AFE3}">
      <dsp:nvSpPr>
        <dsp:cNvPr id="0" name=""/>
        <dsp:cNvSpPr/>
      </dsp:nvSpPr>
      <dsp:spPr>
        <a:xfrm>
          <a:off x="8725008" y="795568"/>
          <a:ext cx="1141382" cy="11413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55B58F5-5AAF-4442-B15F-6F961B57FF94}">
      <dsp:nvSpPr>
        <dsp:cNvPr id="0" name=""/>
        <dsp:cNvSpPr/>
      </dsp:nvSpPr>
      <dsp:spPr>
        <a:xfrm>
          <a:off x="7665152" y="2048822"/>
          <a:ext cx="3261093" cy="48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b="1"/>
          </a:pPr>
          <a:r>
            <a:rPr lang="en-US" sz="1500" kern="1200"/>
            <a:t>WHEN?</a:t>
          </a:r>
        </a:p>
      </dsp:txBody>
      <dsp:txXfrm>
        <a:off x="7665152" y="2048822"/>
        <a:ext cx="3261093" cy="489164"/>
      </dsp:txXfrm>
    </dsp:sp>
    <dsp:sp modelId="{989919F1-7A06-4556-97F4-33855805F023}">
      <dsp:nvSpPr>
        <dsp:cNvPr id="0" name=""/>
        <dsp:cNvSpPr/>
      </dsp:nvSpPr>
      <dsp:spPr>
        <a:xfrm>
          <a:off x="7665152" y="2590020"/>
          <a:ext cx="3261093" cy="807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As </a:t>
          </a:r>
          <a:r>
            <a:rPr lang="en-US" sz="1100" b="1" u="sng" kern="1200"/>
            <a:t>EARLY</a:t>
          </a:r>
          <a:r>
            <a:rPr lang="en-US" sz="1100" kern="1200"/>
            <a:t> as possible</a:t>
          </a:r>
        </a:p>
      </dsp:txBody>
      <dsp:txXfrm>
        <a:off x="7665152" y="2590020"/>
        <a:ext cx="3261093" cy="80721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2DBC9A-FC7B-4CB8-A953-42F08E2B68F5}">
      <dsp:nvSpPr>
        <dsp:cNvPr id="0" name=""/>
        <dsp:cNvSpPr/>
      </dsp:nvSpPr>
      <dsp:spPr>
        <a:xfrm>
          <a:off x="0" y="261932"/>
          <a:ext cx="10927829" cy="7229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8121" tIns="354076" rIns="848121"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a:t>Inflating sample size for losses doesn’t solve the missing data problem – still have missing data</a:t>
          </a:r>
        </a:p>
      </dsp:txBody>
      <dsp:txXfrm>
        <a:off x="0" y="261932"/>
        <a:ext cx="10927829" cy="722925"/>
      </dsp:txXfrm>
    </dsp:sp>
    <dsp:sp modelId="{7CA2FF97-42FD-4BA8-865A-33C9AD0AB5D7}">
      <dsp:nvSpPr>
        <dsp:cNvPr id="0" name=""/>
        <dsp:cNvSpPr/>
      </dsp:nvSpPr>
      <dsp:spPr>
        <a:xfrm>
          <a:off x="546391" y="11012"/>
          <a:ext cx="7649480"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755650">
            <a:lnSpc>
              <a:spcPct val="90000"/>
            </a:lnSpc>
            <a:spcBef>
              <a:spcPct val="0"/>
            </a:spcBef>
            <a:spcAft>
              <a:spcPct val="35000"/>
            </a:spcAft>
            <a:buNone/>
          </a:pPr>
          <a:r>
            <a:rPr lang="en-US" sz="1700" kern="1200"/>
            <a:t>Losses and dropouts = inflate by 1/(1-loss rate)</a:t>
          </a:r>
        </a:p>
      </dsp:txBody>
      <dsp:txXfrm>
        <a:off x="570889" y="35510"/>
        <a:ext cx="7600484" cy="452844"/>
      </dsp:txXfrm>
    </dsp:sp>
    <dsp:sp modelId="{486D1ED9-DA4A-4A1F-9E59-9B9E7FBE31DE}">
      <dsp:nvSpPr>
        <dsp:cNvPr id="0" name=""/>
        <dsp:cNvSpPr/>
      </dsp:nvSpPr>
      <dsp:spPr>
        <a:xfrm>
          <a:off x="0" y="1327577"/>
          <a:ext cx="10927829" cy="13119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8121" tIns="354076" rIns="848121"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a:t>E.g., 3 treatment groups = 3 comparisons = </a:t>
          </a:r>
          <a:r>
            <a:rPr lang="en-US" sz="1700" kern="1200">
              <a:sym typeface="Symbol" panose="05050102010706020507" pitchFamily="18" charset="2"/>
            </a:rPr>
            <a:t></a:t>
          </a:r>
          <a:r>
            <a:rPr lang="en-US" sz="1700" kern="1200" baseline="-30000"/>
            <a:t> </a:t>
          </a:r>
          <a:r>
            <a:rPr lang="en-US" sz="1700" kern="1200"/>
            <a:t>/3</a:t>
          </a:r>
        </a:p>
        <a:p>
          <a:pPr marL="171450" lvl="1" indent="-171450" algn="l" defTabSz="755650">
            <a:lnSpc>
              <a:spcPct val="90000"/>
            </a:lnSpc>
            <a:spcBef>
              <a:spcPct val="0"/>
            </a:spcBef>
            <a:spcAft>
              <a:spcPct val="15000"/>
            </a:spcAft>
            <a:buChar char="•"/>
          </a:pPr>
          <a:r>
            <a:rPr lang="en-US" sz="1700" kern="1200"/>
            <a:t>E.g., 2 primary outcomes = 2 treatment comparisons, one for each outcome = </a:t>
          </a:r>
          <a:r>
            <a:rPr lang="en-US" sz="1700" kern="1200">
              <a:sym typeface="Symbol" panose="05050102010706020507" pitchFamily="18" charset="2"/>
            </a:rPr>
            <a:t></a:t>
          </a:r>
          <a:r>
            <a:rPr lang="en-US" sz="1700" kern="1200" baseline="-30000"/>
            <a:t> </a:t>
          </a:r>
          <a:r>
            <a:rPr lang="en-US" sz="1700" kern="1200"/>
            <a:t>/2</a:t>
          </a:r>
        </a:p>
        <a:p>
          <a:pPr marL="171450" lvl="1" indent="-171450" algn="l" defTabSz="755650">
            <a:lnSpc>
              <a:spcPct val="90000"/>
            </a:lnSpc>
            <a:spcBef>
              <a:spcPct val="0"/>
            </a:spcBef>
            <a:spcAft>
              <a:spcPct val="15000"/>
            </a:spcAft>
            <a:buChar char="•"/>
          </a:pPr>
          <a:r>
            <a:rPr lang="en-US" sz="1700" kern="1200"/>
            <a:t>Bonferroni is conservative – wouldn’t necessarily use this in the analysis to control for multiplicity</a:t>
          </a:r>
        </a:p>
      </dsp:txBody>
      <dsp:txXfrm>
        <a:off x="0" y="1327577"/>
        <a:ext cx="10927829" cy="1311975"/>
      </dsp:txXfrm>
    </dsp:sp>
    <dsp:sp modelId="{AE47905B-4105-4F1B-A43B-2D5DE9EE00E5}">
      <dsp:nvSpPr>
        <dsp:cNvPr id="0" name=""/>
        <dsp:cNvSpPr/>
      </dsp:nvSpPr>
      <dsp:spPr>
        <a:xfrm>
          <a:off x="546391" y="1076657"/>
          <a:ext cx="7649480"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755650">
            <a:lnSpc>
              <a:spcPct val="90000"/>
            </a:lnSpc>
            <a:spcBef>
              <a:spcPct val="0"/>
            </a:spcBef>
            <a:spcAft>
              <a:spcPct val="35000"/>
            </a:spcAft>
            <a:buNone/>
          </a:pPr>
          <a:r>
            <a:rPr lang="en-US" sz="1700" kern="1200"/>
            <a:t>Multiplicity = Bonferroni correction to type I error</a:t>
          </a:r>
        </a:p>
      </dsp:txBody>
      <dsp:txXfrm>
        <a:off x="570889" y="1101155"/>
        <a:ext cx="7600484" cy="452844"/>
      </dsp:txXfrm>
    </dsp:sp>
    <dsp:sp modelId="{0D2D6BE3-6832-4BBE-8EFB-CAE45FC9ABCE}">
      <dsp:nvSpPr>
        <dsp:cNvPr id="0" name=""/>
        <dsp:cNvSpPr/>
      </dsp:nvSpPr>
      <dsp:spPr>
        <a:xfrm>
          <a:off x="0" y="2982272"/>
          <a:ext cx="10927829" cy="42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D10989C-D67B-4299-BF76-1EED9AC79CE0}">
      <dsp:nvSpPr>
        <dsp:cNvPr id="0" name=""/>
        <dsp:cNvSpPr/>
      </dsp:nvSpPr>
      <dsp:spPr>
        <a:xfrm>
          <a:off x="546391" y="2731352"/>
          <a:ext cx="7649480"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755650">
            <a:lnSpc>
              <a:spcPct val="90000"/>
            </a:lnSpc>
            <a:spcBef>
              <a:spcPct val="0"/>
            </a:spcBef>
            <a:spcAft>
              <a:spcPct val="35000"/>
            </a:spcAft>
            <a:buNone/>
          </a:pPr>
          <a:r>
            <a:rPr lang="en-US" sz="1700" kern="1200"/>
            <a:t>Interim looks for efficacy/futility = 3 to 5% inflation</a:t>
          </a:r>
        </a:p>
      </dsp:txBody>
      <dsp:txXfrm>
        <a:off x="570889" y="2755850"/>
        <a:ext cx="7600484" cy="452844"/>
      </dsp:txXfrm>
    </dsp:sp>
    <dsp:sp modelId="{1A2CCA3F-0975-4DD6-AE1D-56A2C014E532}">
      <dsp:nvSpPr>
        <dsp:cNvPr id="0" name=""/>
        <dsp:cNvSpPr/>
      </dsp:nvSpPr>
      <dsp:spPr>
        <a:xfrm>
          <a:off x="0" y="3753392"/>
          <a:ext cx="10927829" cy="42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C630A6E-B693-49E7-AE08-3907F743974D}">
      <dsp:nvSpPr>
        <dsp:cNvPr id="0" name=""/>
        <dsp:cNvSpPr/>
      </dsp:nvSpPr>
      <dsp:spPr>
        <a:xfrm>
          <a:off x="546391" y="3502472"/>
          <a:ext cx="7649480"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755650">
            <a:lnSpc>
              <a:spcPct val="90000"/>
            </a:lnSpc>
            <a:spcBef>
              <a:spcPct val="0"/>
            </a:spcBef>
            <a:spcAft>
              <a:spcPct val="35000"/>
            </a:spcAft>
            <a:buNone/>
          </a:pPr>
          <a:r>
            <a:rPr lang="en-US" sz="1700" kern="1200"/>
            <a:t>Impact of nonadherence on estimated effect size</a:t>
          </a:r>
        </a:p>
      </dsp:txBody>
      <dsp:txXfrm>
        <a:off x="570889" y="3526970"/>
        <a:ext cx="7600484" cy="45284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084C16-EBE4-44BD-A007-EA59B9B7FB20}">
      <dsp:nvSpPr>
        <dsp:cNvPr id="0" name=""/>
        <dsp:cNvSpPr/>
      </dsp:nvSpPr>
      <dsp:spPr>
        <a:xfrm>
          <a:off x="0" y="665"/>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F5588B66-4160-480F-9893-990A9E387C02}">
      <dsp:nvSpPr>
        <dsp:cNvPr id="0" name=""/>
        <dsp:cNvSpPr/>
      </dsp:nvSpPr>
      <dsp:spPr>
        <a:xfrm>
          <a:off x="0" y="665"/>
          <a:ext cx="6666833" cy="1090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Parallel group cluster randomized designs</a:t>
          </a:r>
        </a:p>
      </dsp:txBody>
      <dsp:txXfrm>
        <a:off x="0" y="665"/>
        <a:ext cx="6666833" cy="1090517"/>
      </dsp:txXfrm>
    </dsp:sp>
    <dsp:sp modelId="{21E8C148-C02A-45D6-AF40-DBA25FCE8A7D}">
      <dsp:nvSpPr>
        <dsp:cNvPr id="0" name=""/>
        <dsp:cNvSpPr/>
      </dsp:nvSpPr>
      <dsp:spPr>
        <a:xfrm>
          <a:off x="0" y="1091183"/>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01314D89-0288-42D9-8900-CC13FBD3FAD0}">
      <dsp:nvSpPr>
        <dsp:cNvPr id="0" name=""/>
        <dsp:cNvSpPr/>
      </dsp:nvSpPr>
      <dsp:spPr>
        <a:xfrm>
          <a:off x="0" y="1091183"/>
          <a:ext cx="6666833" cy="1090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Parallel group cluster randomized with a baseline measure</a:t>
          </a:r>
        </a:p>
      </dsp:txBody>
      <dsp:txXfrm>
        <a:off x="0" y="1091183"/>
        <a:ext cx="6666833" cy="1090517"/>
      </dsp:txXfrm>
    </dsp:sp>
    <dsp:sp modelId="{58ECB3B5-3168-4E9D-954E-EE6AE02068D3}">
      <dsp:nvSpPr>
        <dsp:cNvPr id="0" name=""/>
        <dsp:cNvSpPr/>
      </dsp:nvSpPr>
      <dsp:spPr>
        <a:xfrm>
          <a:off x="0" y="2181701"/>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BAE1C51F-64A0-41B8-A232-D4EFE6B9EC57}">
      <dsp:nvSpPr>
        <dsp:cNvPr id="0" name=""/>
        <dsp:cNvSpPr/>
      </dsp:nvSpPr>
      <dsp:spPr>
        <a:xfrm>
          <a:off x="0" y="2181701"/>
          <a:ext cx="6666833" cy="1090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Stepped-Wedge Designs</a:t>
          </a:r>
        </a:p>
      </dsp:txBody>
      <dsp:txXfrm>
        <a:off x="0" y="2181701"/>
        <a:ext cx="6666833" cy="1090517"/>
      </dsp:txXfrm>
    </dsp:sp>
    <dsp:sp modelId="{31075B2E-4C80-4751-B46E-065F67946991}">
      <dsp:nvSpPr>
        <dsp:cNvPr id="0" name=""/>
        <dsp:cNvSpPr/>
      </dsp:nvSpPr>
      <dsp:spPr>
        <a:xfrm>
          <a:off x="0" y="3272218"/>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CB39DDA2-E444-404C-A61B-FC6C2D73A474}">
      <dsp:nvSpPr>
        <dsp:cNvPr id="0" name=""/>
        <dsp:cNvSpPr/>
      </dsp:nvSpPr>
      <dsp:spPr>
        <a:xfrm>
          <a:off x="0" y="3272218"/>
          <a:ext cx="6666833" cy="1090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Individually Randomized Group Treatment Trials</a:t>
          </a:r>
        </a:p>
      </dsp:txBody>
      <dsp:txXfrm>
        <a:off x="0" y="3272218"/>
        <a:ext cx="6666833" cy="1090517"/>
      </dsp:txXfrm>
    </dsp:sp>
    <dsp:sp modelId="{4C689D42-A3E1-4490-87E4-5FAE22B76DA9}">
      <dsp:nvSpPr>
        <dsp:cNvPr id="0" name=""/>
        <dsp:cNvSpPr/>
      </dsp:nvSpPr>
      <dsp:spPr>
        <a:xfrm>
          <a:off x="0" y="4362736"/>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01D4027-9DCD-464C-81FE-D8615A77C695}">
      <dsp:nvSpPr>
        <dsp:cNvPr id="0" name=""/>
        <dsp:cNvSpPr/>
      </dsp:nvSpPr>
      <dsp:spPr>
        <a:xfrm>
          <a:off x="0" y="4362736"/>
          <a:ext cx="6666833" cy="1090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“Own” Design</a:t>
          </a:r>
        </a:p>
      </dsp:txBody>
      <dsp:txXfrm>
        <a:off x="0" y="4362736"/>
        <a:ext cx="6666833" cy="10905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D3B86C-C66F-4F3B-8368-69480289A466}">
      <dsp:nvSpPr>
        <dsp:cNvPr id="0" name=""/>
        <dsp:cNvSpPr/>
      </dsp:nvSpPr>
      <dsp:spPr>
        <a:xfrm>
          <a:off x="3201" y="66795"/>
          <a:ext cx="2539866" cy="3555813"/>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1066800">
            <a:lnSpc>
              <a:spcPct val="90000"/>
            </a:lnSpc>
            <a:spcBef>
              <a:spcPct val="0"/>
            </a:spcBef>
            <a:spcAft>
              <a:spcPct val="35000"/>
            </a:spcAft>
            <a:buNone/>
          </a:pPr>
          <a:r>
            <a:rPr lang="en-US" sz="2400" b="1" kern="1200" dirty="0"/>
            <a:t>State the null hypothesis and either a one- or two-sided alternative.</a:t>
          </a:r>
        </a:p>
      </dsp:txBody>
      <dsp:txXfrm>
        <a:off x="3201" y="1418004"/>
        <a:ext cx="2539866" cy="2133487"/>
      </dsp:txXfrm>
    </dsp:sp>
    <dsp:sp modelId="{82C729F3-F0E5-42CE-A736-E3021A86C419}">
      <dsp:nvSpPr>
        <dsp:cNvPr id="0" name=""/>
        <dsp:cNvSpPr/>
      </dsp:nvSpPr>
      <dsp:spPr>
        <a:xfrm>
          <a:off x="739762" y="422377"/>
          <a:ext cx="1066743" cy="1066743"/>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endParaRPr lang="en-US" sz="4800" kern="1200" dirty="0"/>
        </a:p>
      </dsp:txBody>
      <dsp:txXfrm>
        <a:off x="895983" y="578598"/>
        <a:ext cx="754301" cy="754301"/>
      </dsp:txXfrm>
    </dsp:sp>
    <dsp:sp modelId="{39540E07-FE0E-4DD4-A9DE-28E3313750C8}">
      <dsp:nvSpPr>
        <dsp:cNvPr id="0" name=""/>
        <dsp:cNvSpPr/>
      </dsp:nvSpPr>
      <dsp:spPr>
        <a:xfrm>
          <a:off x="3201" y="3622537"/>
          <a:ext cx="2539866" cy="72"/>
        </a:xfrm>
        <a:prstGeom prst="rect">
          <a:avLst/>
        </a:prstGeom>
        <a:solidFill>
          <a:schemeClr val="accent2">
            <a:hueOff val="-207909"/>
            <a:satOff val="-11990"/>
            <a:lumOff val="1233"/>
            <a:alphaOff val="0"/>
          </a:schemeClr>
        </a:solidFill>
        <a:ln w="12700" cap="flat" cmpd="sng" algn="ctr">
          <a:solidFill>
            <a:schemeClr val="accent2">
              <a:hueOff val="-207909"/>
              <a:satOff val="-11990"/>
              <a:lumOff val="123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09DBC0-D54B-4969-8DD8-C4EE88BAF7EB}">
      <dsp:nvSpPr>
        <dsp:cNvPr id="0" name=""/>
        <dsp:cNvSpPr/>
      </dsp:nvSpPr>
      <dsp:spPr>
        <a:xfrm>
          <a:off x="2797054" y="66795"/>
          <a:ext cx="2539866" cy="3555813"/>
        </a:xfrm>
        <a:prstGeom prst="rect">
          <a:avLst/>
        </a:prstGeom>
        <a:solidFill>
          <a:schemeClr val="accent2">
            <a:tint val="40000"/>
            <a:alpha val="90000"/>
            <a:hueOff val="-283075"/>
            <a:satOff val="-25115"/>
            <a:lumOff val="-256"/>
            <a:alphaOff val="0"/>
          </a:schemeClr>
        </a:solidFill>
        <a:ln w="12700" cap="flat" cmpd="sng" algn="ctr">
          <a:solidFill>
            <a:schemeClr val="accent2">
              <a:tint val="40000"/>
              <a:alpha val="90000"/>
              <a:hueOff val="-283075"/>
              <a:satOff val="-25115"/>
              <a:lumOff val="-25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755650">
            <a:lnSpc>
              <a:spcPct val="90000"/>
            </a:lnSpc>
            <a:spcBef>
              <a:spcPct val="0"/>
            </a:spcBef>
            <a:spcAft>
              <a:spcPct val="35000"/>
            </a:spcAft>
            <a:buNone/>
          </a:pPr>
          <a:r>
            <a:rPr lang="en-US" sz="1700" kern="1200" dirty="0"/>
            <a:t>Select the appropriate </a:t>
          </a:r>
          <a:r>
            <a:rPr lang="en-US" sz="1700" b="1" kern="1200" dirty="0"/>
            <a:t>statistical test</a:t>
          </a:r>
          <a:r>
            <a:rPr lang="en-US" sz="1700" kern="1200" dirty="0"/>
            <a:t> based on the type of predictor and outcome variable in the hypotheses</a:t>
          </a:r>
        </a:p>
      </dsp:txBody>
      <dsp:txXfrm>
        <a:off x="2797054" y="1418004"/>
        <a:ext cx="2539866" cy="2133487"/>
      </dsp:txXfrm>
    </dsp:sp>
    <dsp:sp modelId="{11B381A0-346B-4BC3-8EB4-F610C1706AFB}">
      <dsp:nvSpPr>
        <dsp:cNvPr id="0" name=""/>
        <dsp:cNvSpPr/>
      </dsp:nvSpPr>
      <dsp:spPr>
        <a:xfrm>
          <a:off x="3533615" y="422377"/>
          <a:ext cx="1066743" cy="1066743"/>
        </a:xfrm>
        <a:prstGeom prst="ellipse">
          <a:avLst/>
        </a:prstGeom>
        <a:solidFill>
          <a:schemeClr val="accent2">
            <a:hueOff val="-415818"/>
            <a:satOff val="-23979"/>
            <a:lumOff val="2465"/>
            <a:alphaOff val="0"/>
          </a:schemeClr>
        </a:solidFill>
        <a:ln w="12700" cap="flat" cmpd="sng" algn="ctr">
          <a:solidFill>
            <a:schemeClr val="accent2">
              <a:hueOff val="-415818"/>
              <a:satOff val="-23979"/>
              <a:lumOff val="24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689836" y="578598"/>
        <a:ext cx="754301" cy="754301"/>
      </dsp:txXfrm>
    </dsp:sp>
    <dsp:sp modelId="{7B91728B-EED1-47E1-ADA1-007E5B66AE2E}">
      <dsp:nvSpPr>
        <dsp:cNvPr id="0" name=""/>
        <dsp:cNvSpPr/>
      </dsp:nvSpPr>
      <dsp:spPr>
        <a:xfrm>
          <a:off x="2797054" y="3622537"/>
          <a:ext cx="2539866" cy="72"/>
        </a:xfrm>
        <a:prstGeom prst="rect">
          <a:avLst/>
        </a:prstGeom>
        <a:solidFill>
          <a:schemeClr val="accent2">
            <a:hueOff val="-623727"/>
            <a:satOff val="-35969"/>
            <a:lumOff val="3698"/>
            <a:alphaOff val="0"/>
          </a:schemeClr>
        </a:solidFill>
        <a:ln w="12700" cap="flat" cmpd="sng" algn="ctr">
          <a:solidFill>
            <a:schemeClr val="accent2">
              <a:hueOff val="-623727"/>
              <a:satOff val="-35969"/>
              <a:lumOff val="369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FA1CB6-BC1E-4C28-98B5-B2B04AD79B66}">
      <dsp:nvSpPr>
        <dsp:cNvPr id="0" name=""/>
        <dsp:cNvSpPr/>
      </dsp:nvSpPr>
      <dsp:spPr>
        <a:xfrm>
          <a:off x="5590907" y="66795"/>
          <a:ext cx="2539866" cy="3555813"/>
        </a:xfrm>
        <a:prstGeom prst="rect">
          <a:avLst/>
        </a:prstGeom>
        <a:solidFill>
          <a:schemeClr val="accent2">
            <a:tint val="40000"/>
            <a:alpha val="90000"/>
            <a:hueOff val="-566151"/>
            <a:satOff val="-50231"/>
            <a:lumOff val="-513"/>
            <a:alphaOff val="0"/>
          </a:schemeClr>
        </a:solidFill>
        <a:ln w="12700" cap="flat" cmpd="sng" algn="ctr">
          <a:solidFill>
            <a:schemeClr val="accent2">
              <a:tint val="40000"/>
              <a:alpha val="90000"/>
              <a:hueOff val="-566151"/>
              <a:satOff val="-50231"/>
              <a:lumOff val="-51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755650">
            <a:lnSpc>
              <a:spcPct val="90000"/>
            </a:lnSpc>
            <a:spcBef>
              <a:spcPct val="0"/>
            </a:spcBef>
            <a:spcAft>
              <a:spcPct val="35000"/>
            </a:spcAft>
            <a:buNone/>
          </a:pPr>
          <a:r>
            <a:rPr lang="en-US" sz="1700" kern="1200" dirty="0"/>
            <a:t>Choose a reasonable </a:t>
          </a:r>
          <a:r>
            <a:rPr lang="en-US" sz="1700" b="1" kern="1200" dirty="0"/>
            <a:t>effect size</a:t>
          </a:r>
          <a:r>
            <a:rPr lang="en-US" sz="1700" kern="1200" dirty="0"/>
            <a:t> (and </a:t>
          </a:r>
          <a:r>
            <a:rPr lang="en-US" sz="1700" b="1" kern="1200" dirty="0"/>
            <a:t>variability</a:t>
          </a:r>
          <a:r>
            <a:rPr lang="en-US" sz="1700" kern="1200" dirty="0"/>
            <a:t>, if necessary)</a:t>
          </a:r>
        </a:p>
      </dsp:txBody>
      <dsp:txXfrm>
        <a:off x="5590907" y="1418004"/>
        <a:ext cx="2539866" cy="2133487"/>
      </dsp:txXfrm>
    </dsp:sp>
    <dsp:sp modelId="{50564AED-CFDD-414D-8D95-80DB50598A7C}">
      <dsp:nvSpPr>
        <dsp:cNvPr id="0" name=""/>
        <dsp:cNvSpPr/>
      </dsp:nvSpPr>
      <dsp:spPr>
        <a:xfrm>
          <a:off x="6327469" y="422377"/>
          <a:ext cx="1066743" cy="1066743"/>
        </a:xfrm>
        <a:prstGeom prst="ellipse">
          <a:avLst/>
        </a:prstGeom>
        <a:solidFill>
          <a:schemeClr val="accent2">
            <a:hueOff val="-831636"/>
            <a:satOff val="-47959"/>
            <a:lumOff val="4930"/>
            <a:alphaOff val="0"/>
          </a:schemeClr>
        </a:solidFill>
        <a:ln w="12700" cap="flat" cmpd="sng" algn="ctr">
          <a:solidFill>
            <a:schemeClr val="accent2">
              <a:hueOff val="-831636"/>
              <a:satOff val="-47959"/>
              <a:lumOff val="49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6483690" y="578598"/>
        <a:ext cx="754301" cy="754301"/>
      </dsp:txXfrm>
    </dsp:sp>
    <dsp:sp modelId="{B9AC06A0-F936-4D64-98EC-5BDDAB6AE3D9}">
      <dsp:nvSpPr>
        <dsp:cNvPr id="0" name=""/>
        <dsp:cNvSpPr/>
      </dsp:nvSpPr>
      <dsp:spPr>
        <a:xfrm>
          <a:off x="5590907" y="3622537"/>
          <a:ext cx="2539866" cy="72"/>
        </a:xfrm>
        <a:prstGeom prst="rect">
          <a:avLst/>
        </a:prstGeom>
        <a:solidFill>
          <a:schemeClr val="accent2">
            <a:hueOff val="-1039545"/>
            <a:satOff val="-59949"/>
            <a:lumOff val="6163"/>
            <a:alphaOff val="0"/>
          </a:schemeClr>
        </a:solidFill>
        <a:ln w="12700" cap="flat" cmpd="sng" algn="ctr">
          <a:solidFill>
            <a:schemeClr val="accent2">
              <a:hueOff val="-1039545"/>
              <a:satOff val="-59949"/>
              <a:lumOff val="616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8ACF0B-245C-428F-ABE6-B51EDF8904CB}">
      <dsp:nvSpPr>
        <dsp:cNvPr id="0" name=""/>
        <dsp:cNvSpPr/>
      </dsp:nvSpPr>
      <dsp:spPr>
        <a:xfrm>
          <a:off x="8384760" y="66795"/>
          <a:ext cx="2539866" cy="3555813"/>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755650">
            <a:lnSpc>
              <a:spcPct val="90000"/>
            </a:lnSpc>
            <a:spcBef>
              <a:spcPct val="0"/>
            </a:spcBef>
            <a:spcAft>
              <a:spcPct val="35000"/>
            </a:spcAft>
            <a:buNone/>
          </a:pPr>
          <a:r>
            <a:rPr lang="en-US" sz="1700" kern="1200" dirty="0"/>
            <a:t>Set the </a:t>
          </a:r>
          <a:r>
            <a:rPr lang="en-US" sz="1700" b="1" kern="1200" dirty="0"/>
            <a:t>type I </a:t>
          </a:r>
          <a:r>
            <a:rPr lang="en-US" sz="1700" kern="1200" dirty="0"/>
            <a:t>error and </a:t>
          </a:r>
          <a:r>
            <a:rPr lang="en-US" sz="1700" b="1" kern="1200" dirty="0"/>
            <a:t>power</a:t>
          </a:r>
          <a:r>
            <a:rPr lang="en-US" sz="1700" kern="1200" dirty="0"/>
            <a:t> of the study (</a:t>
          </a:r>
          <a:r>
            <a:rPr lang="el-GR" sz="1700" kern="1200" dirty="0"/>
            <a:t>α</a:t>
          </a:r>
          <a:r>
            <a:rPr lang="en-US" sz="1700" kern="1200" dirty="0"/>
            <a:t> and 1-</a:t>
          </a:r>
          <a:r>
            <a:rPr lang="el-GR" sz="1700" kern="1200" dirty="0"/>
            <a:t>β</a:t>
          </a:r>
          <a:r>
            <a:rPr lang="en-US" sz="1700" kern="1200" dirty="0"/>
            <a:t>)</a:t>
          </a:r>
        </a:p>
      </dsp:txBody>
      <dsp:txXfrm>
        <a:off x="8384760" y="1418004"/>
        <a:ext cx="2539866" cy="2133487"/>
      </dsp:txXfrm>
    </dsp:sp>
    <dsp:sp modelId="{9FDD8F2E-55F4-4947-9CA5-FAC80D177A02}">
      <dsp:nvSpPr>
        <dsp:cNvPr id="0" name=""/>
        <dsp:cNvSpPr/>
      </dsp:nvSpPr>
      <dsp:spPr>
        <a:xfrm>
          <a:off x="9121322" y="422377"/>
          <a:ext cx="1066743" cy="1066743"/>
        </a:xfrm>
        <a:prstGeom prst="ellipse">
          <a:avLst/>
        </a:prstGeom>
        <a:solidFill>
          <a:schemeClr val="accent2">
            <a:hueOff val="-1247454"/>
            <a:satOff val="-71938"/>
            <a:lumOff val="7395"/>
            <a:alphaOff val="0"/>
          </a:schemeClr>
        </a:solidFill>
        <a:ln w="12700" cap="flat" cmpd="sng" algn="ctr">
          <a:solidFill>
            <a:schemeClr val="accent2">
              <a:hueOff val="-1247454"/>
              <a:satOff val="-71938"/>
              <a:lumOff val="739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9277543" y="578598"/>
        <a:ext cx="754301" cy="754301"/>
      </dsp:txXfrm>
    </dsp:sp>
    <dsp:sp modelId="{EE3C0434-A202-4BA9-AAED-B4754A7C02DC}">
      <dsp:nvSpPr>
        <dsp:cNvPr id="0" name=""/>
        <dsp:cNvSpPr/>
      </dsp:nvSpPr>
      <dsp:spPr>
        <a:xfrm>
          <a:off x="8384760" y="3622537"/>
          <a:ext cx="2539866" cy="72"/>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057D01-4848-41DE-8DA9-A82FD52DE7A9}">
      <dsp:nvSpPr>
        <dsp:cNvPr id="0" name=""/>
        <dsp:cNvSpPr/>
      </dsp:nvSpPr>
      <dsp:spPr>
        <a:xfrm>
          <a:off x="6648108" y="1405930"/>
          <a:ext cx="91440" cy="643860"/>
        </a:xfrm>
        <a:custGeom>
          <a:avLst/>
          <a:gdLst/>
          <a:ahLst/>
          <a:cxnLst/>
          <a:rect l="0" t="0" r="0" b="0"/>
          <a:pathLst>
            <a:path>
              <a:moveTo>
                <a:pt x="45720" y="0"/>
              </a:moveTo>
              <a:lnTo>
                <a:pt x="45720" y="64386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6C0E0C4-453F-4849-9F2B-74456849DB34}">
      <dsp:nvSpPr>
        <dsp:cNvPr id="0" name=""/>
        <dsp:cNvSpPr/>
      </dsp:nvSpPr>
      <dsp:spPr>
        <a:xfrm>
          <a:off x="2635111" y="1405930"/>
          <a:ext cx="1352905" cy="643860"/>
        </a:xfrm>
        <a:custGeom>
          <a:avLst/>
          <a:gdLst/>
          <a:ahLst/>
          <a:cxnLst/>
          <a:rect l="0" t="0" r="0" b="0"/>
          <a:pathLst>
            <a:path>
              <a:moveTo>
                <a:pt x="0" y="0"/>
              </a:moveTo>
              <a:lnTo>
                <a:pt x="0" y="438771"/>
              </a:lnTo>
              <a:lnTo>
                <a:pt x="1352905" y="438771"/>
              </a:lnTo>
              <a:lnTo>
                <a:pt x="1352905" y="64386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7AF281E-2C6A-41AC-B4A1-8839CA64FAA1}">
      <dsp:nvSpPr>
        <dsp:cNvPr id="0" name=""/>
        <dsp:cNvSpPr/>
      </dsp:nvSpPr>
      <dsp:spPr>
        <a:xfrm>
          <a:off x="1282205" y="1405930"/>
          <a:ext cx="1352905" cy="643860"/>
        </a:xfrm>
        <a:custGeom>
          <a:avLst/>
          <a:gdLst/>
          <a:ahLst/>
          <a:cxnLst/>
          <a:rect l="0" t="0" r="0" b="0"/>
          <a:pathLst>
            <a:path>
              <a:moveTo>
                <a:pt x="1352905" y="0"/>
              </a:moveTo>
              <a:lnTo>
                <a:pt x="1352905" y="438771"/>
              </a:lnTo>
              <a:lnTo>
                <a:pt x="0" y="438771"/>
              </a:lnTo>
              <a:lnTo>
                <a:pt x="0" y="64386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BAAFE9E-A785-4C4E-A479-6365BFDF39F1}">
      <dsp:nvSpPr>
        <dsp:cNvPr id="0" name=""/>
        <dsp:cNvSpPr/>
      </dsp:nvSpPr>
      <dsp:spPr>
        <a:xfrm>
          <a:off x="1528188" y="138"/>
          <a:ext cx="2213845" cy="14057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7850FC-4712-4CE9-B8E8-6789DA80E90C}">
      <dsp:nvSpPr>
        <dsp:cNvPr id="0" name=""/>
        <dsp:cNvSpPr/>
      </dsp:nvSpPr>
      <dsp:spPr>
        <a:xfrm>
          <a:off x="1774171" y="233822"/>
          <a:ext cx="2213845" cy="140579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defRPr b="1"/>
          </a:pPr>
          <a:r>
            <a:rPr lang="en-US" sz="1200" kern="1200"/>
            <a:t>Research Hypothesis:</a:t>
          </a:r>
        </a:p>
      </dsp:txBody>
      <dsp:txXfrm>
        <a:off x="1815345" y="274996"/>
        <a:ext cx="2131497" cy="1323444"/>
      </dsp:txXfrm>
    </dsp:sp>
    <dsp:sp modelId="{D4F7C690-1775-475B-B701-BFEEBC9BBFB4}">
      <dsp:nvSpPr>
        <dsp:cNvPr id="0" name=""/>
        <dsp:cNvSpPr/>
      </dsp:nvSpPr>
      <dsp:spPr>
        <a:xfrm>
          <a:off x="175282" y="2049790"/>
          <a:ext cx="2213845" cy="14057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398BD1-0FA9-440B-9A1C-B5E0443FCEF8}">
      <dsp:nvSpPr>
        <dsp:cNvPr id="0" name=""/>
        <dsp:cNvSpPr/>
      </dsp:nvSpPr>
      <dsp:spPr>
        <a:xfrm>
          <a:off x="421265" y="2283474"/>
          <a:ext cx="2213845" cy="140579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Usually describes what you expect to find, e.g., what the investigator suspects the relationship truly is among the variables being studies</a:t>
          </a:r>
        </a:p>
      </dsp:txBody>
      <dsp:txXfrm>
        <a:off x="462439" y="2324648"/>
        <a:ext cx="2131497" cy="1323444"/>
      </dsp:txXfrm>
    </dsp:sp>
    <dsp:sp modelId="{906132B4-C68F-44CE-884D-F8F873E04D9F}">
      <dsp:nvSpPr>
        <dsp:cNvPr id="0" name=""/>
        <dsp:cNvSpPr/>
      </dsp:nvSpPr>
      <dsp:spPr>
        <a:xfrm>
          <a:off x="2881094" y="2049790"/>
          <a:ext cx="2213845" cy="14057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4BECBF-8D7C-4017-9425-54605DCE4078}">
      <dsp:nvSpPr>
        <dsp:cNvPr id="0" name=""/>
        <dsp:cNvSpPr/>
      </dsp:nvSpPr>
      <dsp:spPr>
        <a:xfrm>
          <a:off x="3127077" y="2283474"/>
          <a:ext cx="2213845" cy="140579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Closely related to the </a:t>
          </a:r>
          <a:r>
            <a:rPr lang="en-US" sz="1200" u="sng" kern="1200"/>
            <a:t>alternative hypothesis</a:t>
          </a:r>
          <a:r>
            <a:rPr lang="en-US" sz="1200" kern="1200"/>
            <a:t> (used for sample size calculations)</a:t>
          </a:r>
        </a:p>
      </dsp:txBody>
      <dsp:txXfrm>
        <a:off x="3168251" y="2324648"/>
        <a:ext cx="2131497" cy="1323444"/>
      </dsp:txXfrm>
    </dsp:sp>
    <dsp:sp modelId="{F361EFEE-AAC7-4799-972E-D93BBC162152}">
      <dsp:nvSpPr>
        <dsp:cNvPr id="0" name=""/>
        <dsp:cNvSpPr/>
      </dsp:nvSpPr>
      <dsp:spPr>
        <a:xfrm>
          <a:off x="5586905" y="138"/>
          <a:ext cx="2213845" cy="14057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208712-321A-42B6-A724-A0A6ADED2906}">
      <dsp:nvSpPr>
        <dsp:cNvPr id="0" name=""/>
        <dsp:cNvSpPr/>
      </dsp:nvSpPr>
      <dsp:spPr>
        <a:xfrm>
          <a:off x="5832888" y="233822"/>
          <a:ext cx="2213845" cy="140579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defRPr b="1"/>
          </a:pPr>
          <a:r>
            <a:rPr lang="en-US" sz="1200" kern="1200"/>
            <a:t>Statistical Hypothesis (to be tested)</a:t>
          </a:r>
        </a:p>
      </dsp:txBody>
      <dsp:txXfrm>
        <a:off x="5874062" y="274996"/>
        <a:ext cx="2131497" cy="1323444"/>
      </dsp:txXfrm>
    </dsp:sp>
    <dsp:sp modelId="{DFF474A8-C89D-442D-BD34-4FE3EBDE4667}">
      <dsp:nvSpPr>
        <dsp:cNvPr id="0" name=""/>
        <dsp:cNvSpPr/>
      </dsp:nvSpPr>
      <dsp:spPr>
        <a:xfrm>
          <a:off x="5586905" y="2049790"/>
          <a:ext cx="2213845" cy="14057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E05C62-0AEB-4C8F-A879-2357F4B10AFD}">
      <dsp:nvSpPr>
        <dsp:cNvPr id="0" name=""/>
        <dsp:cNvSpPr/>
      </dsp:nvSpPr>
      <dsp:spPr>
        <a:xfrm>
          <a:off x="5832888" y="2283474"/>
          <a:ext cx="2213845" cy="140579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Usually referred to as the </a:t>
          </a:r>
          <a:r>
            <a:rPr lang="en-US" sz="1200" u="sng" kern="1200"/>
            <a:t>null hypothesis</a:t>
          </a:r>
          <a:r>
            <a:rPr lang="en-US" sz="1200" b="1" u="sng" kern="1200"/>
            <a:t> </a:t>
          </a:r>
          <a:r>
            <a:rPr lang="en-US" sz="1200" kern="1200"/>
            <a:t>(what study trying to disprove)</a:t>
          </a:r>
        </a:p>
      </dsp:txBody>
      <dsp:txXfrm>
        <a:off x="5874062" y="2324648"/>
        <a:ext cx="2131497" cy="1323444"/>
      </dsp:txXfrm>
    </dsp:sp>
    <dsp:sp modelId="{15FAA3E1-E7D9-4896-A3D5-FD6A2ABA820A}">
      <dsp:nvSpPr>
        <dsp:cNvPr id="0" name=""/>
        <dsp:cNvSpPr/>
      </dsp:nvSpPr>
      <dsp:spPr>
        <a:xfrm>
          <a:off x="8292717" y="138"/>
          <a:ext cx="2213845" cy="14057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F7ECE5-28A8-4819-95F7-2C9B86174CA6}">
      <dsp:nvSpPr>
        <dsp:cNvPr id="0" name=""/>
        <dsp:cNvSpPr/>
      </dsp:nvSpPr>
      <dsp:spPr>
        <a:xfrm>
          <a:off x="8538700" y="233822"/>
          <a:ext cx="2213845" cy="140579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defRPr b="1"/>
          </a:pPr>
          <a:r>
            <a:rPr lang="en-US" sz="1200" kern="1200"/>
            <a:t>NOTE: A clear research hypothesis tells the statistician which “null hypothesis” you would like to test and how to frame the “alternative hypothesis” of interest</a:t>
          </a:r>
        </a:p>
      </dsp:txBody>
      <dsp:txXfrm>
        <a:off x="8579874" y="274996"/>
        <a:ext cx="2131497" cy="13234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39E414-041B-41EA-804C-E52BBEFB291D}">
      <dsp:nvSpPr>
        <dsp:cNvPr id="0" name=""/>
        <dsp:cNvSpPr/>
      </dsp:nvSpPr>
      <dsp:spPr>
        <a:xfrm rot="5400000">
          <a:off x="6612835" y="-2474243"/>
          <a:ext cx="1636176" cy="6993810"/>
        </a:xfrm>
        <a:prstGeom prst="round2Same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590" tIns="74295" rIns="148590" bIns="74295" numCol="1" spcCol="1270" anchor="ctr" anchorCtr="0">
          <a:noAutofit/>
        </a:bodyPr>
        <a:lstStyle/>
        <a:p>
          <a:pPr marL="285750" lvl="1" indent="-285750" algn="l" defTabSz="1733550">
            <a:lnSpc>
              <a:spcPct val="90000"/>
            </a:lnSpc>
            <a:spcBef>
              <a:spcPct val="0"/>
            </a:spcBef>
            <a:spcAft>
              <a:spcPct val="15000"/>
            </a:spcAft>
            <a:buChar char="•"/>
          </a:pPr>
          <a:r>
            <a:rPr lang="en-US" sz="3900" kern="1200"/>
            <a:t>Only appropriate in select circumstances</a:t>
          </a:r>
        </a:p>
      </dsp:txBody>
      <dsp:txXfrm rot="-5400000">
        <a:off x="3934018" y="284446"/>
        <a:ext cx="6913938" cy="1476432"/>
      </dsp:txXfrm>
    </dsp:sp>
    <dsp:sp modelId="{719751B8-74C9-4A4B-9CAD-60BA3DBB223C}">
      <dsp:nvSpPr>
        <dsp:cNvPr id="0" name=""/>
        <dsp:cNvSpPr/>
      </dsp:nvSpPr>
      <dsp:spPr>
        <a:xfrm>
          <a:off x="0" y="51"/>
          <a:ext cx="3934018" cy="204522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a:t>One-sided: specifies the direction of the association between the predictor and outcome variables</a:t>
          </a:r>
        </a:p>
      </dsp:txBody>
      <dsp:txXfrm>
        <a:off x="99839" y="99890"/>
        <a:ext cx="3734340" cy="1845542"/>
      </dsp:txXfrm>
    </dsp:sp>
    <dsp:sp modelId="{463D137F-E73E-4F8A-BB89-C0A1F888E6BD}">
      <dsp:nvSpPr>
        <dsp:cNvPr id="0" name=""/>
        <dsp:cNvSpPr/>
      </dsp:nvSpPr>
      <dsp:spPr>
        <a:xfrm rot="5400000">
          <a:off x="6612835" y="-326761"/>
          <a:ext cx="1636176" cy="6993810"/>
        </a:xfrm>
        <a:prstGeom prst="round2SameRect">
          <a:avLst/>
        </a:prstGeom>
        <a:solidFill>
          <a:schemeClr val="accent5">
            <a:tint val="40000"/>
            <a:alpha val="90000"/>
            <a:hueOff val="-7391755"/>
            <a:satOff val="-12816"/>
            <a:lumOff val="-1289"/>
            <a:alphaOff val="0"/>
          </a:schemeClr>
        </a:solidFill>
        <a:ln w="12700" cap="flat" cmpd="sng" algn="ctr">
          <a:solidFill>
            <a:schemeClr val="accent5">
              <a:tint val="40000"/>
              <a:alpha val="90000"/>
              <a:hueOff val="-7391755"/>
              <a:satOff val="-12816"/>
              <a:lumOff val="-128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590" tIns="74295" rIns="148590" bIns="74295" numCol="1" spcCol="1270" anchor="ctr" anchorCtr="0">
          <a:noAutofit/>
        </a:bodyPr>
        <a:lstStyle/>
        <a:p>
          <a:pPr marL="285750" lvl="1" indent="-285750" algn="l" defTabSz="1733550">
            <a:lnSpc>
              <a:spcPct val="90000"/>
            </a:lnSpc>
            <a:spcBef>
              <a:spcPct val="0"/>
            </a:spcBef>
            <a:spcAft>
              <a:spcPct val="15000"/>
            </a:spcAft>
            <a:buChar char="•"/>
          </a:pPr>
          <a:r>
            <a:rPr lang="en-US" sz="3900" kern="1200"/>
            <a:t>Most of the time, both sides of the alternative are interesting</a:t>
          </a:r>
        </a:p>
      </dsp:txBody>
      <dsp:txXfrm rot="-5400000">
        <a:off x="3934018" y="2431928"/>
        <a:ext cx="6913938" cy="1476432"/>
      </dsp:txXfrm>
    </dsp:sp>
    <dsp:sp modelId="{8439C7CD-4825-497F-88F9-65C6AA7DE656}">
      <dsp:nvSpPr>
        <dsp:cNvPr id="0" name=""/>
        <dsp:cNvSpPr/>
      </dsp:nvSpPr>
      <dsp:spPr>
        <a:xfrm>
          <a:off x="0" y="2147533"/>
          <a:ext cx="3934018" cy="2045220"/>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a:t>Two-sided: states only that an association exists</a:t>
          </a:r>
        </a:p>
      </dsp:txBody>
      <dsp:txXfrm>
        <a:off x="99839" y="2247372"/>
        <a:ext cx="3734340" cy="184554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1166B2-3FED-476C-971A-407AF9031665}">
      <dsp:nvSpPr>
        <dsp:cNvPr id="0" name=""/>
        <dsp:cNvSpPr/>
      </dsp:nvSpPr>
      <dsp:spPr>
        <a:xfrm>
          <a:off x="3201" y="998291"/>
          <a:ext cx="2285879" cy="14515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D2924B-2790-4690-AD94-9726F4069AA2}">
      <dsp:nvSpPr>
        <dsp:cNvPr id="0" name=""/>
        <dsp:cNvSpPr/>
      </dsp:nvSpPr>
      <dsp:spPr>
        <a:xfrm>
          <a:off x="257188" y="1239579"/>
          <a:ext cx="2285879" cy="14515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100000"/>
            </a:lnSpc>
            <a:spcBef>
              <a:spcPct val="0"/>
            </a:spcBef>
            <a:spcAft>
              <a:spcPct val="35000"/>
            </a:spcAft>
            <a:buNone/>
          </a:pPr>
          <a:r>
            <a:rPr lang="en-US" sz="1500" kern="1200"/>
            <a:t>Simple, specific, stated in-advance</a:t>
          </a:r>
        </a:p>
      </dsp:txBody>
      <dsp:txXfrm>
        <a:off x="299702" y="1282093"/>
        <a:ext cx="2200851" cy="1366505"/>
      </dsp:txXfrm>
    </dsp:sp>
    <dsp:sp modelId="{68968455-FC4E-493A-B91C-B56F044D52E2}">
      <dsp:nvSpPr>
        <dsp:cNvPr id="0" name=""/>
        <dsp:cNvSpPr/>
      </dsp:nvSpPr>
      <dsp:spPr>
        <a:xfrm>
          <a:off x="2797054" y="998291"/>
          <a:ext cx="2285879" cy="14515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BCACD8-0801-4F32-896F-A70C791B6373}">
      <dsp:nvSpPr>
        <dsp:cNvPr id="0" name=""/>
        <dsp:cNvSpPr/>
      </dsp:nvSpPr>
      <dsp:spPr>
        <a:xfrm>
          <a:off x="3051041" y="1239579"/>
          <a:ext cx="2285879" cy="14515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100000"/>
            </a:lnSpc>
            <a:spcBef>
              <a:spcPct val="0"/>
            </a:spcBef>
            <a:spcAft>
              <a:spcPct val="35000"/>
            </a:spcAft>
            <a:buNone/>
          </a:pPr>
          <a:r>
            <a:rPr lang="en-US" sz="1500" kern="1200"/>
            <a:t>Leave no ambiguity about subjects, variables, how test will be applied</a:t>
          </a:r>
        </a:p>
      </dsp:txBody>
      <dsp:txXfrm>
        <a:off x="3093555" y="1282093"/>
        <a:ext cx="2200851" cy="1366505"/>
      </dsp:txXfrm>
    </dsp:sp>
    <dsp:sp modelId="{26C9D516-F411-448D-AAEF-FDC51ACCFAF4}">
      <dsp:nvSpPr>
        <dsp:cNvPr id="0" name=""/>
        <dsp:cNvSpPr/>
      </dsp:nvSpPr>
      <dsp:spPr>
        <a:xfrm>
          <a:off x="5590907" y="998291"/>
          <a:ext cx="2285879" cy="14515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B84F1A-1FE3-40BD-A541-00734512673E}">
      <dsp:nvSpPr>
        <dsp:cNvPr id="0" name=""/>
        <dsp:cNvSpPr/>
      </dsp:nvSpPr>
      <dsp:spPr>
        <a:xfrm>
          <a:off x="5844894" y="1239579"/>
          <a:ext cx="2285879" cy="14515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100000"/>
            </a:lnSpc>
            <a:spcBef>
              <a:spcPct val="0"/>
            </a:spcBef>
            <a:spcAft>
              <a:spcPct val="35000"/>
            </a:spcAft>
            <a:buNone/>
          </a:pPr>
          <a:r>
            <a:rPr lang="en-US" sz="1500" kern="1200"/>
            <a:t>Concise operational definitions that summarize the nature and source of subjects and how variables will be measured</a:t>
          </a:r>
        </a:p>
      </dsp:txBody>
      <dsp:txXfrm>
        <a:off x="5887408" y="1282093"/>
        <a:ext cx="2200851" cy="1366505"/>
      </dsp:txXfrm>
    </dsp:sp>
    <dsp:sp modelId="{0C778449-CA68-4DEB-A496-FDE7FD343607}">
      <dsp:nvSpPr>
        <dsp:cNvPr id="0" name=""/>
        <dsp:cNvSpPr/>
      </dsp:nvSpPr>
      <dsp:spPr>
        <a:xfrm>
          <a:off x="8384760" y="998291"/>
          <a:ext cx="2285879" cy="14515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F12C60-3CF5-4B69-99BA-FDF338AD2D00}">
      <dsp:nvSpPr>
        <dsp:cNvPr id="0" name=""/>
        <dsp:cNvSpPr/>
      </dsp:nvSpPr>
      <dsp:spPr>
        <a:xfrm>
          <a:off x="8638747" y="1239579"/>
          <a:ext cx="2285879" cy="14515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100000"/>
            </a:lnSpc>
            <a:spcBef>
              <a:spcPct val="0"/>
            </a:spcBef>
            <a:spcAft>
              <a:spcPct val="35000"/>
            </a:spcAft>
            <a:buNone/>
          </a:pPr>
          <a:r>
            <a:rPr lang="en-US" sz="1500" kern="1200"/>
            <a:t>Minimize opportunity for testing something different once the study findings have been examined.</a:t>
          </a:r>
        </a:p>
      </dsp:txBody>
      <dsp:txXfrm>
        <a:off x="8681261" y="1282093"/>
        <a:ext cx="2200851" cy="136650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D3B86C-C66F-4F3B-8368-69480289A466}">
      <dsp:nvSpPr>
        <dsp:cNvPr id="0" name=""/>
        <dsp:cNvSpPr/>
      </dsp:nvSpPr>
      <dsp:spPr>
        <a:xfrm>
          <a:off x="3201" y="66795"/>
          <a:ext cx="2539866" cy="3555813"/>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755650">
            <a:lnSpc>
              <a:spcPct val="90000"/>
            </a:lnSpc>
            <a:spcBef>
              <a:spcPct val="0"/>
            </a:spcBef>
            <a:spcAft>
              <a:spcPct val="35000"/>
            </a:spcAft>
            <a:buNone/>
          </a:pPr>
          <a:r>
            <a:rPr lang="en-US" sz="1700" kern="1200"/>
            <a:t>State the null </a:t>
          </a:r>
          <a:r>
            <a:rPr lang="en-US" sz="1700" b="1" kern="1200"/>
            <a:t>hypothesis</a:t>
          </a:r>
          <a:r>
            <a:rPr lang="en-US" sz="1700" kern="1200"/>
            <a:t> and either a one- or two-sided alternative.</a:t>
          </a:r>
        </a:p>
      </dsp:txBody>
      <dsp:txXfrm>
        <a:off x="3201" y="1418004"/>
        <a:ext cx="2539866" cy="2133487"/>
      </dsp:txXfrm>
    </dsp:sp>
    <dsp:sp modelId="{82C729F3-F0E5-42CE-A736-E3021A86C419}">
      <dsp:nvSpPr>
        <dsp:cNvPr id="0" name=""/>
        <dsp:cNvSpPr/>
      </dsp:nvSpPr>
      <dsp:spPr>
        <a:xfrm>
          <a:off x="739762" y="422377"/>
          <a:ext cx="1066743" cy="1066743"/>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895983" y="578598"/>
        <a:ext cx="754301" cy="754301"/>
      </dsp:txXfrm>
    </dsp:sp>
    <dsp:sp modelId="{39540E07-FE0E-4DD4-A9DE-28E3313750C8}">
      <dsp:nvSpPr>
        <dsp:cNvPr id="0" name=""/>
        <dsp:cNvSpPr/>
      </dsp:nvSpPr>
      <dsp:spPr>
        <a:xfrm>
          <a:off x="3201" y="3622537"/>
          <a:ext cx="2539866" cy="72"/>
        </a:xfrm>
        <a:prstGeom prst="rect">
          <a:avLst/>
        </a:prstGeom>
        <a:solidFill>
          <a:schemeClr val="accent2">
            <a:hueOff val="-207909"/>
            <a:satOff val="-11990"/>
            <a:lumOff val="1233"/>
            <a:alphaOff val="0"/>
          </a:schemeClr>
        </a:solidFill>
        <a:ln w="12700" cap="flat" cmpd="sng" algn="ctr">
          <a:solidFill>
            <a:schemeClr val="accent2">
              <a:hueOff val="-207909"/>
              <a:satOff val="-11990"/>
              <a:lumOff val="123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09DBC0-D54B-4969-8DD8-C4EE88BAF7EB}">
      <dsp:nvSpPr>
        <dsp:cNvPr id="0" name=""/>
        <dsp:cNvSpPr/>
      </dsp:nvSpPr>
      <dsp:spPr>
        <a:xfrm>
          <a:off x="2797054" y="66795"/>
          <a:ext cx="2539866" cy="3555813"/>
        </a:xfrm>
        <a:prstGeom prst="rect">
          <a:avLst/>
        </a:prstGeom>
        <a:solidFill>
          <a:schemeClr val="accent2">
            <a:tint val="40000"/>
            <a:alpha val="90000"/>
            <a:hueOff val="-283075"/>
            <a:satOff val="-25115"/>
            <a:lumOff val="-256"/>
            <a:alphaOff val="0"/>
          </a:schemeClr>
        </a:solidFill>
        <a:ln w="12700" cap="flat" cmpd="sng" algn="ctr">
          <a:solidFill>
            <a:schemeClr val="accent2">
              <a:tint val="40000"/>
              <a:alpha val="90000"/>
              <a:hueOff val="-283075"/>
              <a:satOff val="-25115"/>
              <a:lumOff val="-25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755650">
            <a:lnSpc>
              <a:spcPct val="90000"/>
            </a:lnSpc>
            <a:spcBef>
              <a:spcPct val="0"/>
            </a:spcBef>
            <a:spcAft>
              <a:spcPct val="35000"/>
            </a:spcAft>
            <a:buNone/>
          </a:pPr>
          <a:r>
            <a:rPr lang="en-US" sz="1700" kern="1200" dirty="0"/>
            <a:t>Select the appropriate </a:t>
          </a:r>
          <a:r>
            <a:rPr lang="en-US" sz="1700" b="1" kern="1200" dirty="0"/>
            <a:t>statistical test</a:t>
          </a:r>
          <a:r>
            <a:rPr lang="en-US" sz="1700" kern="1200" dirty="0"/>
            <a:t> based on the type of predictor and outcome variable in the hypotheses</a:t>
          </a:r>
        </a:p>
      </dsp:txBody>
      <dsp:txXfrm>
        <a:off x="2797054" y="1418004"/>
        <a:ext cx="2539866" cy="2133487"/>
      </dsp:txXfrm>
    </dsp:sp>
    <dsp:sp modelId="{11B381A0-346B-4BC3-8EB4-F610C1706AFB}">
      <dsp:nvSpPr>
        <dsp:cNvPr id="0" name=""/>
        <dsp:cNvSpPr/>
      </dsp:nvSpPr>
      <dsp:spPr>
        <a:xfrm>
          <a:off x="3533615" y="422377"/>
          <a:ext cx="1066743" cy="1066743"/>
        </a:xfrm>
        <a:prstGeom prst="ellipse">
          <a:avLst/>
        </a:prstGeom>
        <a:solidFill>
          <a:schemeClr val="accent2">
            <a:hueOff val="-415818"/>
            <a:satOff val="-23979"/>
            <a:lumOff val="2465"/>
            <a:alphaOff val="0"/>
          </a:schemeClr>
        </a:solidFill>
        <a:ln w="12700" cap="flat" cmpd="sng" algn="ctr">
          <a:solidFill>
            <a:schemeClr val="accent2">
              <a:hueOff val="-415818"/>
              <a:satOff val="-23979"/>
              <a:lumOff val="24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689836" y="578598"/>
        <a:ext cx="754301" cy="754301"/>
      </dsp:txXfrm>
    </dsp:sp>
    <dsp:sp modelId="{7B91728B-EED1-47E1-ADA1-007E5B66AE2E}">
      <dsp:nvSpPr>
        <dsp:cNvPr id="0" name=""/>
        <dsp:cNvSpPr/>
      </dsp:nvSpPr>
      <dsp:spPr>
        <a:xfrm>
          <a:off x="2797054" y="3622537"/>
          <a:ext cx="2539866" cy="72"/>
        </a:xfrm>
        <a:prstGeom prst="rect">
          <a:avLst/>
        </a:prstGeom>
        <a:solidFill>
          <a:schemeClr val="accent2">
            <a:hueOff val="-623727"/>
            <a:satOff val="-35969"/>
            <a:lumOff val="3698"/>
            <a:alphaOff val="0"/>
          </a:schemeClr>
        </a:solidFill>
        <a:ln w="12700" cap="flat" cmpd="sng" algn="ctr">
          <a:solidFill>
            <a:schemeClr val="accent2">
              <a:hueOff val="-623727"/>
              <a:satOff val="-35969"/>
              <a:lumOff val="369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FA1CB6-BC1E-4C28-98B5-B2B04AD79B66}">
      <dsp:nvSpPr>
        <dsp:cNvPr id="0" name=""/>
        <dsp:cNvSpPr/>
      </dsp:nvSpPr>
      <dsp:spPr>
        <a:xfrm>
          <a:off x="5590907" y="66795"/>
          <a:ext cx="2539866" cy="3555813"/>
        </a:xfrm>
        <a:prstGeom prst="rect">
          <a:avLst/>
        </a:prstGeom>
        <a:solidFill>
          <a:schemeClr val="accent2">
            <a:tint val="40000"/>
            <a:alpha val="90000"/>
            <a:hueOff val="-566151"/>
            <a:satOff val="-50231"/>
            <a:lumOff val="-513"/>
            <a:alphaOff val="0"/>
          </a:schemeClr>
        </a:solidFill>
        <a:ln w="12700" cap="flat" cmpd="sng" algn="ctr">
          <a:solidFill>
            <a:schemeClr val="accent2">
              <a:tint val="40000"/>
              <a:alpha val="90000"/>
              <a:hueOff val="-566151"/>
              <a:satOff val="-50231"/>
              <a:lumOff val="-51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755650">
            <a:lnSpc>
              <a:spcPct val="90000"/>
            </a:lnSpc>
            <a:spcBef>
              <a:spcPct val="0"/>
            </a:spcBef>
            <a:spcAft>
              <a:spcPct val="35000"/>
            </a:spcAft>
            <a:buNone/>
          </a:pPr>
          <a:r>
            <a:rPr lang="en-US" sz="1700" kern="1200" dirty="0"/>
            <a:t>Choose a reasonable </a:t>
          </a:r>
          <a:r>
            <a:rPr lang="en-US" sz="1700" b="1" kern="1200" dirty="0"/>
            <a:t>effect size</a:t>
          </a:r>
          <a:r>
            <a:rPr lang="en-US" sz="1700" kern="1200" dirty="0"/>
            <a:t> (and </a:t>
          </a:r>
          <a:r>
            <a:rPr lang="en-US" sz="1700" b="1" kern="1200" dirty="0"/>
            <a:t>variability</a:t>
          </a:r>
          <a:r>
            <a:rPr lang="en-US" sz="1700" kern="1200" dirty="0"/>
            <a:t>, if necessary)</a:t>
          </a:r>
        </a:p>
      </dsp:txBody>
      <dsp:txXfrm>
        <a:off x="5590907" y="1418004"/>
        <a:ext cx="2539866" cy="2133487"/>
      </dsp:txXfrm>
    </dsp:sp>
    <dsp:sp modelId="{50564AED-CFDD-414D-8D95-80DB50598A7C}">
      <dsp:nvSpPr>
        <dsp:cNvPr id="0" name=""/>
        <dsp:cNvSpPr/>
      </dsp:nvSpPr>
      <dsp:spPr>
        <a:xfrm>
          <a:off x="6327469" y="422377"/>
          <a:ext cx="1066743" cy="1066743"/>
        </a:xfrm>
        <a:prstGeom prst="ellipse">
          <a:avLst/>
        </a:prstGeom>
        <a:solidFill>
          <a:schemeClr val="accent2">
            <a:hueOff val="-831636"/>
            <a:satOff val="-47959"/>
            <a:lumOff val="4930"/>
            <a:alphaOff val="0"/>
          </a:schemeClr>
        </a:solidFill>
        <a:ln w="12700" cap="flat" cmpd="sng" algn="ctr">
          <a:solidFill>
            <a:schemeClr val="accent2">
              <a:hueOff val="-831636"/>
              <a:satOff val="-47959"/>
              <a:lumOff val="49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6483690" y="578598"/>
        <a:ext cx="754301" cy="754301"/>
      </dsp:txXfrm>
    </dsp:sp>
    <dsp:sp modelId="{B9AC06A0-F936-4D64-98EC-5BDDAB6AE3D9}">
      <dsp:nvSpPr>
        <dsp:cNvPr id="0" name=""/>
        <dsp:cNvSpPr/>
      </dsp:nvSpPr>
      <dsp:spPr>
        <a:xfrm>
          <a:off x="5590907" y="3622537"/>
          <a:ext cx="2539866" cy="72"/>
        </a:xfrm>
        <a:prstGeom prst="rect">
          <a:avLst/>
        </a:prstGeom>
        <a:solidFill>
          <a:schemeClr val="accent2">
            <a:hueOff val="-1039545"/>
            <a:satOff val="-59949"/>
            <a:lumOff val="6163"/>
            <a:alphaOff val="0"/>
          </a:schemeClr>
        </a:solidFill>
        <a:ln w="12700" cap="flat" cmpd="sng" algn="ctr">
          <a:solidFill>
            <a:schemeClr val="accent2">
              <a:hueOff val="-1039545"/>
              <a:satOff val="-59949"/>
              <a:lumOff val="616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8ACF0B-245C-428F-ABE6-B51EDF8904CB}">
      <dsp:nvSpPr>
        <dsp:cNvPr id="0" name=""/>
        <dsp:cNvSpPr/>
      </dsp:nvSpPr>
      <dsp:spPr>
        <a:xfrm>
          <a:off x="8384760" y="66795"/>
          <a:ext cx="2539866" cy="3555813"/>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1066800">
            <a:lnSpc>
              <a:spcPct val="90000"/>
            </a:lnSpc>
            <a:spcBef>
              <a:spcPct val="0"/>
            </a:spcBef>
            <a:spcAft>
              <a:spcPct val="35000"/>
            </a:spcAft>
            <a:buNone/>
          </a:pPr>
          <a:r>
            <a:rPr lang="en-US" sz="2400" b="1" kern="1200" dirty="0"/>
            <a:t>Set the type I error and power of the study (</a:t>
          </a:r>
          <a:r>
            <a:rPr lang="el-GR" sz="2400" b="1" kern="1200" dirty="0"/>
            <a:t>α</a:t>
          </a:r>
          <a:r>
            <a:rPr lang="en-US" sz="2400" b="1" kern="1200" dirty="0"/>
            <a:t> and 1-</a:t>
          </a:r>
          <a:r>
            <a:rPr lang="el-GR" sz="2400" b="1" kern="1200" dirty="0"/>
            <a:t>β</a:t>
          </a:r>
          <a:r>
            <a:rPr lang="en-US" sz="2400" b="1" kern="1200" dirty="0"/>
            <a:t>)</a:t>
          </a:r>
        </a:p>
      </dsp:txBody>
      <dsp:txXfrm>
        <a:off x="8384760" y="1418004"/>
        <a:ext cx="2539866" cy="2133487"/>
      </dsp:txXfrm>
    </dsp:sp>
    <dsp:sp modelId="{9FDD8F2E-55F4-4947-9CA5-FAC80D177A02}">
      <dsp:nvSpPr>
        <dsp:cNvPr id="0" name=""/>
        <dsp:cNvSpPr/>
      </dsp:nvSpPr>
      <dsp:spPr>
        <a:xfrm>
          <a:off x="9121322" y="422377"/>
          <a:ext cx="1066743" cy="1066743"/>
        </a:xfrm>
        <a:prstGeom prst="ellipse">
          <a:avLst/>
        </a:prstGeom>
        <a:solidFill>
          <a:schemeClr val="accent2">
            <a:hueOff val="-1247454"/>
            <a:satOff val="-71938"/>
            <a:lumOff val="7395"/>
            <a:alphaOff val="0"/>
          </a:schemeClr>
        </a:solidFill>
        <a:ln w="12700" cap="flat" cmpd="sng" algn="ctr">
          <a:solidFill>
            <a:schemeClr val="accent2">
              <a:hueOff val="-1247454"/>
              <a:satOff val="-71938"/>
              <a:lumOff val="739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9277543" y="578598"/>
        <a:ext cx="754301" cy="754301"/>
      </dsp:txXfrm>
    </dsp:sp>
    <dsp:sp modelId="{EE3C0434-A202-4BA9-AAED-B4754A7C02DC}">
      <dsp:nvSpPr>
        <dsp:cNvPr id="0" name=""/>
        <dsp:cNvSpPr/>
      </dsp:nvSpPr>
      <dsp:spPr>
        <a:xfrm>
          <a:off x="8384760" y="3622537"/>
          <a:ext cx="2539866" cy="72"/>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D3B86C-C66F-4F3B-8368-69480289A466}">
      <dsp:nvSpPr>
        <dsp:cNvPr id="0" name=""/>
        <dsp:cNvSpPr/>
      </dsp:nvSpPr>
      <dsp:spPr>
        <a:xfrm>
          <a:off x="3201" y="66795"/>
          <a:ext cx="2539866" cy="3555813"/>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755650">
            <a:lnSpc>
              <a:spcPct val="90000"/>
            </a:lnSpc>
            <a:spcBef>
              <a:spcPct val="0"/>
            </a:spcBef>
            <a:spcAft>
              <a:spcPct val="35000"/>
            </a:spcAft>
            <a:buNone/>
          </a:pPr>
          <a:r>
            <a:rPr lang="en-US" sz="1700" kern="1200"/>
            <a:t>State the null </a:t>
          </a:r>
          <a:r>
            <a:rPr lang="en-US" sz="1700" b="1" kern="1200"/>
            <a:t>hypothesis</a:t>
          </a:r>
          <a:r>
            <a:rPr lang="en-US" sz="1700" kern="1200"/>
            <a:t> and either a one- or two-sided alternative.</a:t>
          </a:r>
        </a:p>
      </dsp:txBody>
      <dsp:txXfrm>
        <a:off x="3201" y="1418004"/>
        <a:ext cx="2539866" cy="2133487"/>
      </dsp:txXfrm>
    </dsp:sp>
    <dsp:sp modelId="{82C729F3-F0E5-42CE-A736-E3021A86C419}">
      <dsp:nvSpPr>
        <dsp:cNvPr id="0" name=""/>
        <dsp:cNvSpPr/>
      </dsp:nvSpPr>
      <dsp:spPr>
        <a:xfrm>
          <a:off x="739762" y="422377"/>
          <a:ext cx="1066743" cy="1066743"/>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895983" y="578598"/>
        <a:ext cx="754301" cy="754301"/>
      </dsp:txXfrm>
    </dsp:sp>
    <dsp:sp modelId="{39540E07-FE0E-4DD4-A9DE-28E3313750C8}">
      <dsp:nvSpPr>
        <dsp:cNvPr id="0" name=""/>
        <dsp:cNvSpPr/>
      </dsp:nvSpPr>
      <dsp:spPr>
        <a:xfrm>
          <a:off x="3201" y="3622537"/>
          <a:ext cx="2539866" cy="72"/>
        </a:xfrm>
        <a:prstGeom prst="rect">
          <a:avLst/>
        </a:prstGeom>
        <a:solidFill>
          <a:schemeClr val="accent2">
            <a:hueOff val="-207909"/>
            <a:satOff val="-11990"/>
            <a:lumOff val="1233"/>
            <a:alphaOff val="0"/>
          </a:schemeClr>
        </a:solidFill>
        <a:ln w="12700" cap="flat" cmpd="sng" algn="ctr">
          <a:solidFill>
            <a:schemeClr val="accent2">
              <a:hueOff val="-207909"/>
              <a:satOff val="-11990"/>
              <a:lumOff val="123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09DBC0-D54B-4969-8DD8-C4EE88BAF7EB}">
      <dsp:nvSpPr>
        <dsp:cNvPr id="0" name=""/>
        <dsp:cNvSpPr/>
      </dsp:nvSpPr>
      <dsp:spPr>
        <a:xfrm>
          <a:off x="2797054" y="66795"/>
          <a:ext cx="2539866" cy="3555813"/>
        </a:xfrm>
        <a:prstGeom prst="rect">
          <a:avLst/>
        </a:prstGeom>
        <a:solidFill>
          <a:schemeClr val="accent2">
            <a:tint val="40000"/>
            <a:alpha val="90000"/>
            <a:hueOff val="-283075"/>
            <a:satOff val="-25115"/>
            <a:lumOff val="-256"/>
            <a:alphaOff val="0"/>
          </a:schemeClr>
        </a:solidFill>
        <a:ln w="12700" cap="flat" cmpd="sng" algn="ctr">
          <a:solidFill>
            <a:schemeClr val="accent2">
              <a:tint val="40000"/>
              <a:alpha val="90000"/>
              <a:hueOff val="-283075"/>
              <a:satOff val="-25115"/>
              <a:lumOff val="-25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755650">
            <a:lnSpc>
              <a:spcPct val="90000"/>
            </a:lnSpc>
            <a:spcBef>
              <a:spcPct val="0"/>
            </a:spcBef>
            <a:spcAft>
              <a:spcPct val="35000"/>
            </a:spcAft>
            <a:buNone/>
          </a:pPr>
          <a:r>
            <a:rPr lang="en-US" sz="1700" kern="1200" dirty="0"/>
            <a:t>Select the appropriate </a:t>
          </a:r>
          <a:r>
            <a:rPr lang="en-US" sz="1700" b="1" kern="1200" dirty="0"/>
            <a:t>statistical test</a:t>
          </a:r>
          <a:r>
            <a:rPr lang="en-US" sz="1700" kern="1200" dirty="0"/>
            <a:t> based on the type of predictor and outcome variable in the hypotheses</a:t>
          </a:r>
        </a:p>
      </dsp:txBody>
      <dsp:txXfrm>
        <a:off x="2797054" y="1418004"/>
        <a:ext cx="2539866" cy="2133487"/>
      </dsp:txXfrm>
    </dsp:sp>
    <dsp:sp modelId="{11B381A0-346B-4BC3-8EB4-F610C1706AFB}">
      <dsp:nvSpPr>
        <dsp:cNvPr id="0" name=""/>
        <dsp:cNvSpPr/>
      </dsp:nvSpPr>
      <dsp:spPr>
        <a:xfrm>
          <a:off x="3533615" y="422377"/>
          <a:ext cx="1066743" cy="1066743"/>
        </a:xfrm>
        <a:prstGeom prst="ellipse">
          <a:avLst/>
        </a:prstGeom>
        <a:solidFill>
          <a:schemeClr val="accent2">
            <a:hueOff val="-415818"/>
            <a:satOff val="-23979"/>
            <a:lumOff val="2465"/>
            <a:alphaOff val="0"/>
          </a:schemeClr>
        </a:solidFill>
        <a:ln w="12700" cap="flat" cmpd="sng" algn="ctr">
          <a:solidFill>
            <a:schemeClr val="accent2">
              <a:hueOff val="-415818"/>
              <a:satOff val="-23979"/>
              <a:lumOff val="24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689836" y="578598"/>
        <a:ext cx="754301" cy="754301"/>
      </dsp:txXfrm>
    </dsp:sp>
    <dsp:sp modelId="{7B91728B-EED1-47E1-ADA1-007E5B66AE2E}">
      <dsp:nvSpPr>
        <dsp:cNvPr id="0" name=""/>
        <dsp:cNvSpPr/>
      </dsp:nvSpPr>
      <dsp:spPr>
        <a:xfrm>
          <a:off x="2797054" y="3622537"/>
          <a:ext cx="2539866" cy="72"/>
        </a:xfrm>
        <a:prstGeom prst="rect">
          <a:avLst/>
        </a:prstGeom>
        <a:solidFill>
          <a:schemeClr val="accent2">
            <a:hueOff val="-623727"/>
            <a:satOff val="-35969"/>
            <a:lumOff val="3698"/>
            <a:alphaOff val="0"/>
          </a:schemeClr>
        </a:solidFill>
        <a:ln w="12700" cap="flat" cmpd="sng" algn="ctr">
          <a:solidFill>
            <a:schemeClr val="accent2">
              <a:hueOff val="-623727"/>
              <a:satOff val="-35969"/>
              <a:lumOff val="369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FA1CB6-BC1E-4C28-98B5-B2B04AD79B66}">
      <dsp:nvSpPr>
        <dsp:cNvPr id="0" name=""/>
        <dsp:cNvSpPr/>
      </dsp:nvSpPr>
      <dsp:spPr>
        <a:xfrm>
          <a:off x="5590907" y="66795"/>
          <a:ext cx="2539866" cy="3555813"/>
        </a:xfrm>
        <a:prstGeom prst="rect">
          <a:avLst/>
        </a:prstGeom>
        <a:solidFill>
          <a:schemeClr val="accent2">
            <a:tint val="40000"/>
            <a:alpha val="90000"/>
            <a:hueOff val="-566151"/>
            <a:satOff val="-50231"/>
            <a:lumOff val="-513"/>
            <a:alphaOff val="0"/>
          </a:schemeClr>
        </a:solidFill>
        <a:ln w="12700" cap="flat" cmpd="sng" algn="ctr">
          <a:solidFill>
            <a:schemeClr val="accent2">
              <a:tint val="40000"/>
              <a:alpha val="90000"/>
              <a:hueOff val="-566151"/>
              <a:satOff val="-50231"/>
              <a:lumOff val="-51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1066800">
            <a:lnSpc>
              <a:spcPct val="90000"/>
            </a:lnSpc>
            <a:spcBef>
              <a:spcPct val="0"/>
            </a:spcBef>
            <a:spcAft>
              <a:spcPct val="35000"/>
            </a:spcAft>
            <a:buNone/>
          </a:pPr>
          <a:r>
            <a:rPr lang="en-US" sz="2400" b="1" kern="1200" dirty="0"/>
            <a:t>Choose a reasonable effect size (and variability, if necessary)</a:t>
          </a:r>
        </a:p>
      </dsp:txBody>
      <dsp:txXfrm>
        <a:off x="5590907" y="1418004"/>
        <a:ext cx="2539866" cy="2133487"/>
      </dsp:txXfrm>
    </dsp:sp>
    <dsp:sp modelId="{50564AED-CFDD-414D-8D95-80DB50598A7C}">
      <dsp:nvSpPr>
        <dsp:cNvPr id="0" name=""/>
        <dsp:cNvSpPr/>
      </dsp:nvSpPr>
      <dsp:spPr>
        <a:xfrm>
          <a:off x="6327469" y="422377"/>
          <a:ext cx="1066743" cy="1066743"/>
        </a:xfrm>
        <a:prstGeom prst="ellipse">
          <a:avLst/>
        </a:prstGeom>
        <a:solidFill>
          <a:schemeClr val="accent2">
            <a:hueOff val="-831636"/>
            <a:satOff val="-47959"/>
            <a:lumOff val="4930"/>
            <a:alphaOff val="0"/>
          </a:schemeClr>
        </a:solidFill>
        <a:ln w="12700" cap="flat" cmpd="sng" algn="ctr">
          <a:solidFill>
            <a:schemeClr val="accent2">
              <a:hueOff val="-831636"/>
              <a:satOff val="-47959"/>
              <a:lumOff val="49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6483690" y="578598"/>
        <a:ext cx="754301" cy="754301"/>
      </dsp:txXfrm>
    </dsp:sp>
    <dsp:sp modelId="{B9AC06A0-F936-4D64-98EC-5BDDAB6AE3D9}">
      <dsp:nvSpPr>
        <dsp:cNvPr id="0" name=""/>
        <dsp:cNvSpPr/>
      </dsp:nvSpPr>
      <dsp:spPr>
        <a:xfrm>
          <a:off x="5590907" y="3622537"/>
          <a:ext cx="2539866" cy="72"/>
        </a:xfrm>
        <a:prstGeom prst="rect">
          <a:avLst/>
        </a:prstGeom>
        <a:solidFill>
          <a:schemeClr val="accent2">
            <a:hueOff val="-1039545"/>
            <a:satOff val="-59949"/>
            <a:lumOff val="6163"/>
            <a:alphaOff val="0"/>
          </a:schemeClr>
        </a:solidFill>
        <a:ln w="12700" cap="flat" cmpd="sng" algn="ctr">
          <a:solidFill>
            <a:schemeClr val="accent2">
              <a:hueOff val="-1039545"/>
              <a:satOff val="-59949"/>
              <a:lumOff val="616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8ACF0B-245C-428F-ABE6-B51EDF8904CB}">
      <dsp:nvSpPr>
        <dsp:cNvPr id="0" name=""/>
        <dsp:cNvSpPr/>
      </dsp:nvSpPr>
      <dsp:spPr>
        <a:xfrm>
          <a:off x="8384760" y="66795"/>
          <a:ext cx="2539866" cy="3555813"/>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755650">
            <a:lnSpc>
              <a:spcPct val="90000"/>
            </a:lnSpc>
            <a:spcBef>
              <a:spcPct val="0"/>
            </a:spcBef>
            <a:spcAft>
              <a:spcPct val="35000"/>
            </a:spcAft>
            <a:buNone/>
          </a:pPr>
          <a:r>
            <a:rPr lang="en-US" sz="1700" kern="1200" dirty="0"/>
            <a:t>Set the </a:t>
          </a:r>
          <a:r>
            <a:rPr lang="en-US" sz="1700" b="1" kern="1200" dirty="0"/>
            <a:t>type I </a:t>
          </a:r>
          <a:r>
            <a:rPr lang="en-US" sz="1700" kern="1200" dirty="0"/>
            <a:t>error and </a:t>
          </a:r>
          <a:r>
            <a:rPr lang="en-US" sz="1700" b="1" kern="1200" dirty="0"/>
            <a:t>power</a:t>
          </a:r>
          <a:r>
            <a:rPr lang="en-US" sz="1700" kern="1200" dirty="0"/>
            <a:t> of the study (</a:t>
          </a:r>
          <a:r>
            <a:rPr lang="el-GR" sz="1700" kern="1200" dirty="0"/>
            <a:t>α</a:t>
          </a:r>
          <a:r>
            <a:rPr lang="en-US" sz="1700" kern="1200" dirty="0"/>
            <a:t> and 1-</a:t>
          </a:r>
          <a:r>
            <a:rPr lang="el-GR" sz="1700" kern="1200" dirty="0"/>
            <a:t>β</a:t>
          </a:r>
          <a:r>
            <a:rPr lang="en-US" sz="1700" kern="1200" dirty="0"/>
            <a:t>)</a:t>
          </a:r>
        </a:p>
      </dsp:txBody>
      <dsp:txXfrm>
        <a:off x="8384760" y="1418004"/>
        <a:ext cx="2539866" cy="2133487"/>
      </dsp:txXfrm>
    </dsp:sp>
    <dsp:sp modelId="{9FDD8F2E-55F4-4947-9CA5-FAC80D177A02}">
      <dsp:nvSpPr>
        <dsp:cNvPr id="0" name=""/>
        <dsp:cNvSpPr/>
      </dsp:nvSpPr>
      <dsp:spPr>
        <a:xfrm>
          <a:off x="9121322" y="422377"/>
          <a:ext cx="1066743" cy="1066743"/>
        </a:xfrm>
        <a:prstGeom prst="ellipse">
          <a:avLst/>
        </a:prstGeom>
        <a:solidFill>
          <a:schemeClr val="accent2">
            <a:hueOff val="-1247454"/>
            <a:satOff val="-71938"/>
            <a:lumOff val="7395"/>
            <a:alphaOff val="0"/>
          </a:schemeClr>
        </a:solidFill>
        <a:ln w="12700" cap="flat" cmpd="sng" algn="ctr">
          <a:solidFill>
            <a:schemeClr val="accent2">
              <a:hueOff val="-1247454"/>
              <a:satOff val="-71938"/>
              <a:lumOff val="739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9277543" y="578598"/>
        <a:ext cx="754301" cy="754301"/>
      </dsp:txXfrm>
    </dsp:sp>
    <dsp:sp modelId="{EE3C0434-A202-4BA9-AAED-B4754A7C02DC}">
      <dsp:nvSpPr>
        <dsp:cNvPr id="0" name=""/>
        <dsp:cNvSpPr/>
      </dsp:nvSpPr>
      <dsp:spPr>
        <a:xfrm>
          <a:off x="8384760" y="3622537"/>
          <a:ext cx="2539866" cy="72"/>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72265C-01A9-423E-8C35-98806083E8A2}">
      <dsp:nvSpPr>
        <dsp:cNvPr id="0" name=""/>
        <dsp:cNvSpPr/>
      </dsp:nvSpPr>
      <dsp:spPr>
        <a:xfrm>
          <a:off x="53" y="43049"/>
          <a:ext cx="5106412" cy="1166811"/>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en-US" sz="3200" kern="1200"/>
            <a:t>Most difficult aspect of sample size planning </a:t>
          </a:r>
        </a:p>
      </dsp:txBody>
      <dsp:txXfrm>
        <a:off x="53" y="43049"/>
        <a:ext cx="5106412" cy="1166811"/>
      </dsp:txXfrm>
    </dsp:sp>
    <dsp:sp modelId="{660B0B6A-15EE-45FF-A460-273667DDDA07}">
      <dsp:nvSpPr>
        <dsp:cNvPr id="0" name=""/>
        <dsp:cNvSpPr/>
      </dsp:nvSpPr>
      <dsp:spPr>
        <a:xfrm>
          <a:off x="53" y="1209860"/>
          <a:ext cx="5106412" cy="2939895"/>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227584" bIns="256032" numCol="1" spcCol="1270" anchor="t" anchorCtr="0">
          <a:noAutofit/>
        </a:bodyPr>
        <a:lstStyle/>
        <a:p>
          <a:pPr marL="285750" lvl="1" indent="-285750" algn="l" defTabSz="1422400">
            <a:lnSpc>
              <a:spcPct val="90000"/>
            </a:lnSpc>
            <a:spcBef>
              <a:spcPct val="0"/>
            </a:spcBef>
            <a:spcAft>
              <a:spcPct val="15000"/>
            </a:spcAft>
            <a:buChar char="•"/>
          </a:pPr>
          <a:r>
            <a:rPr lang="en-US" sz="3200" kern="1200"/>
            <a:t>WHY? → Don’t usually know the magnitude of the association (that’s the purpose of the study)</a:t>
          </a:r>
        </a:p>
      </dsp:txBody>
      <dsp:txXfrm>
        <a:off x="53" y="1209860"/>
        <a:ext cx="5106412" cy="2939895"/>
      </dsp:txXfrm>
    </dsp:sp>
    <dsp:sp modelId="{8D37215C-8233-4B59-A58E-291B04BF05FA}">
      <dsp:nvSpPr>
        <dsp:cNvPr id="0" name=""/>
        <dsp:cNvSpPr/>
      </dsp:nvSpPr>
      <dsp:spPr>
        <a:xfrm>
          <a:off x="5821363" y="43049"/>
          <a:ext cx="5106412" cy="1166811"/>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en-US" sz="3200" kern="1200"/>
            <a:t>Determining effect size for sample size calculation</a:t>
          </a:r>
        </a:p>
      </dsp:txBody>
      <dsp:txXfrm>
        <a:off x="5821363" y="43049"/>
        <a:ext cx="5106412" cy="1166811"/>
      </dsp:txXfrm>
    </dsp:sp>
    <dsp:sp modelId="{115DC061-AD2C-4EE8-931A-7A0A22C44BCB}">
      <dsp:nvSpPr>
        <dsp:cNvPr id="0" name=""/>
        <dsp:cNvSpPr/>
      </dsp:nvSpPr>
      <dsp:spPr>
        <a:xfrm>
          <a:off x="5821363" y="1209860"/>
          <a:ext cx="5106412" cy="2939895"/>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227584" bIns="256032" numCol="1" spcCol="1270" anchor="t" anchorCtr="0">
          <a:noAutofit/>
        </a:bodyPr>
        <a:lstStyle/>
        <a:p>
          <a:pPr marL="285750" lvl="1" indent="-285750" algn="l" defTabSz="1422400">
            <a:lnSpc>
              <a:spcPct val="90000"/>
            </a:lnSpc>
            <a:spcBef>
              <a:spcPct val="0"/>
            </a:spcBef>
            <a:spcAft>
              <a:spcPct val="15000"/>
            </a:spcAft>
            <a:buChar char="•"/>
          </a:pPr>
          <a:r>
            <a:rPr lang="en-US" sz="3200" kern="1200"/>
            <a:t>Data from prior studies</a:t>
          </a:r>
        </a:p>
        <a:p>
          <a:pPr marL="285750" lvl="1" indent="-285750" algn="l" defTabSz="1422400">
            <a:lnSpc>
              <a:spcPct val="90000"/>
            </a:lnSpc>
            <a:spcBef>
              <a:spcPct val="0"/>
            </a:spcBef>
            <a:spcAft>
              <a:spcPct val="15000"/>
            </a:spcAft>
            <a:buChar char="•"/>
          </a:pPr>
          <a:r>
            <a:rPr lang="en-US" sz="3200" kern="1200"/>
            <a:t>Small pilot study</a:t>
          </a:r>
        </a:p>
        <a:p>
          <a:pPr marL="285750" lvl="1" indent="-285750" algn="l" defTabSz="1422400">
            <a:lnSpc>
              <a:spcPct val="90000"/>
            </a:lnSpc>
            <a:spcBef>
              <a:spcPct val="0"/>
            </a:spcBef>
            <a:spcAft>
              <a:spcPct val="15000"/>
            </a:spcAft>
            <a:buChar char="•"/>
          </a:pPr>
          <a:r>
            <a:rPr lang="en-US" sz="3200" kern="1200"/>
            <a:t>Informed guess</a:t>
          </a:r>
        </a:p>
        <a:p>
          <a:pPr marL="285750" lvl="1" indent="-285750" algn="l" defTabSz="1422400">
            <a:lnSpc>
              <a:spcPct val="90000"/>
            </a:lnSpc>
            <a:spcBef>
              <a:spcPct val="0"/>
            </a:spcBef>
            <a:spcAft>
              <a:spcPct val="15000"/>
            </a:spcAft>
            <a:buChar char="•"/>
          </a:pPr>
          <a:r>
            <a:rPr lang="en-US" sz="3200" kern="1200"/>
            <a:t>Smallest effect size that is clinically meaningful</a:t>
          </a:r>
        </a:p>
      </dsp:txBody>
      <dsp:txXfrm>
        <a:off x="5821363" y="1209860"/>
        <a:ext cx="5106412" cy="293989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D3B86C-C66F-4F3B-8368-69480289A466}">
      <dsp:nvSpPr>
        <dsp:cNvPr id="0" name=""/>
        <dsp:cNvSpPr/>
      </dsp:nvSpPr>
      <dsp:spPr>
        <a:xfrm>
          <a:off x="3201" y="66795"/>
          <a:ext cx="2539866" cy="3555813"/>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933450">
            <a:lnSpc>
              <a:spcPct val="90000"/>
            </a:lnSpc>
            <a:spcBef>
              <a:spcPct val="0"/>
            </a:spcBef>
            <a:spcAft>
              <a:spcPct val="35000"/>
            </a:spcAft>
            <a:buNone/>
          </a:pPr>
          <a:r>
            <a:rPr lang="en-US" sz="2100" kern="1200"/>
            <a:t>State the null </a:t>
          </a:r>
          <a:r>
            <a:rPr lang="en-US" sz="2100" b="1" kern="1200"/>
            <a:t>hypothesis</a:t>
          </a:r>
          <a:r>
            <a:rPr lang="en-US" sz="2100" kern="1200"/>
            <a:t> and either a one- or two-sided alternative.</a:t>
          </a:r>
        </a:p>
      </dsp:txBody>
      <dsp:txXfrm>
        <a:off x="3201" y="1418004"/>
        <a:ext cx="2539866" cy="2133487"/>
      </dsp:txXfrm>
    </dsp:sp>
    <dsp:sp modelId="{82C729F3-F0E5-42CE-A736-E3021A86C419}">
      <dsp:nvSpPr>
        <dsp:cNvPr id="0" name=""/>
        <dsp:cNvSpPr/>
      </dsp:nvSpPr>
      <dsp:spPr>
        <a:xfrm>
          <a:off x="739762" y="422377"/>
          <a:ext cx="1066743" cy="1066743"/>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895983" y="578598"/>
        <a:ext cx="754301" cy="754301"/>
      </dsp:txXfrm>
    </dsp:sp>
    <dsp:sp modelId="{39540E07-FE0E-4DD4-A9DE-28E3313750C8}">
      <dsp:nvSpPr>
        <dsp:cNvPr id="0" name=""/>
        <dsp:cNvSpPr/>
      </dsp:nvSpPr>
      <dsp:spPr>
        <a:xfrm>
          <a:off x="3201" y="3622537"/>
          <a:ext cx="2539866" cy="72"/>
        </a:xfrm>
        <a:prstGeom prst="rect">
          <a:avLst/>
        </a:prstGeom>
        <a:solidFill>
          <a:schemeClr val="accent2">
            <a:hueOff val="-207909"/>
            <a:satOff val="-11990"/>
            <a:lumOff val="1233"/>
            <a:alphaOff val="0"/>
          </a:schemeClr>
        </a:solidFill>
        <a:ln w="12700" cap="flat" cmpd="sng" algn="ctr">
          <a:solidFill>
            <a:schemeClr val="accent2">
              <a:hueOff val="-207909"/>
              <a:satOff val="-11990"/>
              <a:lumOff val="123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09DBC0-D54B-4969-8DD8-C4EE88BAF7EB}">
      <dsp:nvSpPr>
        <dsp:cNvPr id="0" name=""/>
        <dsp:cNvSpPr/>
      </dsp:nvSpPr>
      <dsp:spPr>
        <a:xfrm>
          <a:off x="2797054" y="66795"/>
          <a:ext cx="2539866" cy="3555813"/>
        </a:xfrm>
        <a:prstGeom prst="rect">
          <a:avLst/>
        </a:prstGeom>
        <a:solidFill>
          <a:schemeClr val="accent2">
            <a:tint val="40000"/>
            <a:alpha val="90000"/>
            <a:hueOff val="-283075"/>
            <a:satOff val="-25115"/>
            <a:lumOff val="-256"/>
            <a:alphaOff val="0"/>
          </a:schemeClr>
        </a:solidFill>
        <a:ln w="12700" cap="flat" cmpd="sng" algn="ctr">
          <a:solidFill>
            <a:schemeClr val="accent2">
              <a:tint val="40000"/>
              <a:alpha val="90000"/>
              <a:hueOff val="-283075"/>
              <a:satOff val="-25115"/>
              <a:lumOff val="-25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889000">
            <a:lnSpc>
              <a:spcPct val="90000"/>
            </a:lnSpc>
            <a:spcBef>
              <a:spcPct val="0"/>
            </a:spcBef>
            <a:spcAft>
              <a:spcPct val="35000"/>
            </a:spcAft>
            <a:buNone/>
          </a:pPr>
          <a:r>
            <a:rPr lang="en-US" sz="2000" b="1" kern="1200" dirty="0"/>
            <a:t>Select the appropriate statistical test based on the type of predictor and outcome variable in the hypotheses</a:t>
          </a:r>
        </a:p>
      </dsp:txBody>
      <dsp:txXfrm>
        <a:off x="2797054" y="1418004"/>
        <a:ext cx="2539866" cy="2133487"/>
      </dsp:txXfrm>
    </dsp:sp>
    <dsp:sp modelId="{11B381A0-346B-4BC3-8EB4-F610C1706AFB}">
      <dsp:nvSpPr>
        <dsp:cNvPr id="0" name=""/>
        <dsp:cNvSpPr/>
      </dsp:nvSpPr>
      <dsp:spPr>
        <a:xfrm>
          <a:off x="3533615" y="422377"/>
          <a:ext cx="1066743" cy="1066743"/>
        </a:xfrm>
        <a:prstGeom prst="ellipse">
          <a:avLst/>
        </a:prstGeom>
        <a:solidFill>
          <a:schemeClr val="accent2">
            <a:hueOff val="-415818"/>
            <a:satOff val="-23979"/>
            <a:lumOff val="2465"/>
            <a:alphaOff val="0"/>
          </a:schemeClr>
        </a:solidFill>
        <a:ln w="12700" cap="flat" cmpd="sng" algn="ctr">
          <a:solidFill>
            <a:schemeClr val="accent2">
              <a:hueOff val="-415818"/>
              <a:satOff val="-23979"/>
              <a:lumOff val="24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689836" y="578598"/>
        <a:ext cx="754301" cy="754301"/>
      </dsp:txXfrm>
    </dsp:sp>
    <dsp:sp modelId="{7B91728B-EED1-47E1-ADA1-007E5B66AE2E}">
      <dsp:nvSpPr>
        <dsp:cNvPr id="0" name=""/>
        <dsp:cNvSpPr/>
      </dsp:nvSpPr>
      <dsp:spPr>
        <a:xfrm>
          <a:off x="2797054" y="3622537"/>
          <a:ext cx="2539866" cy="72"/>
        </a:xfrm>
        <a:prstGeom prst="rect">
          <a:avLst/>
        </a:prstGeom>
        <a:solidFill>
          <a:schemeClr val="accent2">
            <a:hueOff val="-623727"/>
            <a:satOff val="-35969"/>
            <a:lumOff val="3698"/>
            <a:alphaOff val="0"/>
          </a:schemeClr>
        </a:solidFill>
        <a:ln w="12700" cap="flat" cmpd="sng" algn="ctr">
          <a:solidFill>
            <a:schemeClr val="accent2">
              <a:hueOff val="-623727"/>
              <a:satOff val="-35969"/>
              <a:lumOff val="369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FA1CB6-BC1E-4C28-98B5-B2B04AD79B66}">
      <dsp:nvSpPr>
        <dsp:cNvPr id="0" name=""/>
        <dsp:cNvSpPr/>
      </dsp:nvSpPr>
      <dsp:spPr>
        <a:xfrm>
          <a:off x="5590907" y="66795"/>
          <a:ext cx="2539866" cy="3555813"/>
        </a:xfrm>
        <a:prstGeom prst="rect">
          <a:avLst/>
        </a:prstGeom>
        <a:solidFill>
          <a:schemeClr val="accent2">
            <a:tint val="40000"/>
            <a:alpha val="90000"/>
            <a:hueOff val="-566151"/>
            <a:satOff val="-50231"/>
            <a:lumOff val="-513"/>
            <a:alphaOff val="0"/>
          </a:schemeClr>
        </a:solidFill>
        <a:ln w="12700" cap="flat" cmpd="sng" algn="ctr">
          <a:solidFill>
            <a:schemeClr val="accent2">
              <a:tint val="40000"/>
              <a:alpha val="90000"/>
              <a:hueOff val="-566151"/>
              <a:satOff val="-50231"/>
              <a:lumOff val="-51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933450">
            <a:lnSpc>
              <a:spcPct val="90000"/>
            </a:lnSpc>
            <a:spcBef>
              <a:spcPct val="0"/>
            </a:spcBef>
            <a:spcAft>
              <a:spcPct val="35000"/>
            </a:spcAft>
            <a:buNone/>
          </a:pPr>
          <a:r>
            <a:rPr lang="en-US" sz="2100" kern="1200" dirty="0"/>
            <a:t>Choose a reasonable </a:t>
          </a:r>
          <a:r>
            <a:rPr lang="en-US" sz="2100" b="1" kern="1200" dirty="0"/>
            <a:t>effect size</a:t>
          </a:r>
          <a:r>
            <a:rPr lang="en-US" sz="2100" kern="1200" dirty="0"/>
            <a:t> (and </a:t>
          </a:r>
          <a:r>
            <a:rPr lang="en-US" sz="2100" b="1" kern="1200" dirty="0"/>
            <a:t>variability</a:t>
          </a:r>
          <a:r>
            <a:rPr lang="en-US" sz="2100" kern="1200" dirty="0"/>
            <a:t>, if necessary)</a:t>
          </a:r>
        </a:p>
      </dsp:txBody>
      <dsp:txXfrm>
        <a:off x="5590907" y="1418004"/>
        <a:ext cx="2539866" cy="2133487"/>
      </dsp:txXfrm>
    </dsp:sp>
    <dsp:sp modelId="{50564AED-CFDD-414D-8D95-80DB50598A7C}">
      <dsp:nvSpPr>
        <dsp:cNvPr id="0" name=""/>
        <dsp:cNvSpPr/>
      </dsp:nvSpPr>
      <dsp:spPr>
        <a:xfrm>
          <a:off x="6327469" y="422377"/>
          <a:ext cx="1066743" cy="1066743"/>
        </a:xfrm>
        <a:prstGeom prst="ellipse">
          <a:avLst/>
        </a:prstGeom>
        <a:solidFill>
          <a:schemeClr val="accent2">
            <a:hueOff val="-831636"/>
            <a:satOff val="-47959"/>
            <a:lumOff val="4930"/>
            <a:alphaOff val="0"/>
          </a:schemeClr>
        </a:solidFill>
        <a:ln w="12700" cap="flat" cmpd="sng" algn="ctr">
          <a:solidFill>
            <a:schemeClr val="accent2">
              <a:hueOff val="-831636"/>
              <a:satOff val="-47959"/>
              <a:lumOff val="49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6483690" y="578598"/>
        <a:ext cx="754301" cy="754301"/>
      </dsp:txXfrm>
    </dsp:sp>
    <dsp:sp modelId="{B9AC06A0-F936-4D64-98EC-5BDDAB6AE3D9}">
      <dsp:nvSpPr>
        <dsp:cNvPr id="0" name=""/>
        <dsp:cNvSpPr/>
      </dsp:nvSpPr>
      <dsp:spPr>
        <a:xfrm>
          <a:off x="5590907" y="3622537"/>
          <a:ext cx="2539866" cy="72"/>
        </a:xfrm>
        <a:prstGeom prst="rect">
          <a:avLst/>
        </a:prstGeom>
        <a:solidFill>
          <a:schemeClr val="accent2">
            <a:hueOff val="-1039545"/>
            <a:satOff val="-59949"/>
            <a:lumOff val="6163"/>
            <a:alphaOff val="0"/>
          </a:schemeClr>
        </a:solidFill>
        <a:ln w="12700" cap="flat" cmpd="sng" algn="ctr">
          <a:solidFill>
            <a:schemeClr val="accent2">
              <a:hueOff val="-1039545"/>
              <a:satOff val="-59949"/>
              <a:lumOff val="616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8ACF0B-245C-428F-ABE6-B51EDF8904CB}">
      <dsp:nvSpPr>
        <dsp:cNvPr id="0" name=""/>
        <dsp:cNvSpPr/>
      </dsp:nvSpPr>
      <dsp:spPr>
        <a:xfrm>
          <a:off x="8384760" y="66795"/>
          <a:ext cx="2539866" cy="3555813"/>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933450">
            <a:lnSpc>
              <a:spcPct val="90000"/>
            </a:lnSpc>
            <a:spcBef>
              <a:spcPct val="0"/>
            </a:spcBef>
            <a:spcAft>
              <a:spcPct val="35000"/>
            </a:spcAft>
            <a:buNone/>
          </a:pPr>
          <a:r>
            <a:rPr lang="en-US" sz="2100" kern="1200" dirty="0"/>
            <a:t>Set the </a:t>
          </a:r>
          <a:r>
            <a:rPr lang="en-US" sz="2100" b="1" kern="1200" dirty="0"/>
            <a:t>type I </a:t>
          </a:r>
          <a:r>
            <a:rPr lang="en-US" sz="2100" kern="1200" dirty="0"/>
            <a:t>error and </a:t>
          </a:r>
          <a:r>
            <a:rPr lang="en-US" sz="2100" b="1" kern="1200" dirty="0"/>
            <a:t>power</a:t>
          </a:r>
          <a:r>
            <a:rPr lang="en-US" sz="2100" kern="1200" dirty="0"/>
            <a:t> of the study (</a:t>
          </a:r>
          <a:r>
            <a:rPr lang="el-GR" sz="2100" kern="1200" dirty="0"/>
            <a:t>α</a:t>
          </a:r>
          <a:r>
            <a:rPr lang="en-US" sz="2100" kern="1200" dirty="0"/>
            <a:t> and 1-</a:t>
          </a:r>
          <a:r>
            <a:rPr lang="el-GR" sz="2100" kern="1200" dirty="0"/>
            <a:t>β</a:t>
          </a:r>
          <a:r>
            <a:rPr lang="en-US" sz="2100" kern="1200" dirty="0"/>
            <a:t>)</a:t>
          </a:r>
        </a:p>
      </dsp:txBody>
      <dsp:txXfrm>
        <a:off x="8384760" y="1418004"/>
        <a:ext cx="2539866" cy="2133487"/>
      </dsp:txXfrm>
    </dsp:sp>
    <dsp:sp modelId="{9FDD8F2E-55F4-4947-9CA5-FAC80D177A02}">
      <dsp:nvSpPr>
        <dsp:cNvPr id="0" name=""/>
        <dsp:cNvSpPr/>
      </dsp:nvSpPr>
      <dsp:spPr>
        <a:xfrm>
          <a:off x="9121322" y="422377"/>
          <a:ext cx="1066743" cy="1066743"/>
        </a:xfrm>
        <a:prstGeom prst="ellipse">
          <a:avLst/>
        </a:prstGeom>
        <a:solidFill>
          <a:schemeClr val="accent2">
            <a:hueOff val="-1247454"/>
            <a:satOff val="-71938"/>
            <a:lumOff val="7395"/>
            <a:alphaOff val="0"/>
          </a:schemeClr>
        </a:solidFill>
        <a:ln w="12700" cap="flat" cmpd="sng" algn="ctr">
          <a:solidFill>
            <a:schemeClr val="accent2">
              <a:hueOff val="-1247454"/>
              <a:satOff val="-71938"/>
              <a:lumOff val="739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9277543" y="578598"/>
        <a:ext cx="754301" cy="754301"/>
      </dsp:txXfrm>
    </dsp:sp>
    <dsp:sp modelId="{EE3C0434-A202-4BA9-AAED-B4754A7C02DC}">
      <dsp:nvSpPr>
        <dsp:cNvPr id="0" name=""/>
        <dsp:cNvSpPr/>
      </dsp:nvSpPr>
      <dsp:spPr>
        <a:xfrm>
          <a:off x="8384760" y="3622537"/>
          <a:ext cx="2539866" cy="72"/>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7.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6DA588-3E6A-4B41-98EB-CA96ECE0B6C6}" type="datetimeFigureOut">
              <a:rPr lang="en-US" smtClean="0"/>
              <a:t>7/20/2026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6E108A-3577-461A-8BB8-E4405915A581}" type="slidenum">
              <a:rPr lang="en-US" smtClean="0"/>
              <a:t>‹#›</a:t>
            </a:fld>
            <a:endParaRPr lang="en-US"/>
          </a:p>
        </p:txBody>
      </p:sp>
    </p:spTree>
    <p:extLst>
      <p:ext uri="{BB962C8B-B14F-4D97-AF65-F5344CB8AC3E}">
        <p14:creationId xmlns:p14="http://schemas.microsoft.com/office/powerpoint/2010/main" val="2270494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FA13B-0EFC-E614-6D2B-28174DD5C2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95F5DC-BC49-A3BF-15DD-33E9E3EE02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199CEF-27D1-CBBD-A275-48453312BF6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D5582B-A465-34AA-BB9D-25853B62E5F9}"/>
              </a:ext>
            </a:extLst>
          </p:cNvPr>
          <p:cNvSpPr>
            <a:spLocks noGrp="1"/>
          </p:cNvSpPr>
          <p:nvPr>
            <p:ph type="sldNum" sz="quarter" idx="5"/>
          </p:nvPr>
        </p:nvSpPr>
        <p:spPr/>
        <p:txBody>
          <a:bodyPr/>
          <a:lstStyle/>
          <a:p>
            <a:fld id="{906E108A-3577-461A-8BB8-E4405915A581}" type="slidenum">
              <a:rPr lang="en-US" smtClean="0"/>
              <a:t>4</a:t>
            </a:fld>
            <a:endParaRPr lang="en-US"/>
          </a:p>
        </p:txBody>
      </p:sp>
    </p:spTree>
    <p:extLst>
      <p:ext uri="{BB962C8B-B14F-4D97-AF65-F5344CB8AC3E}">
        <p14:creationId xmlns:p14="http://schemas.microsoft.com/office/powerpoint/2010/main" val="39739744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impact of contamination needs to exceed 30% for cluster trial to be more efficient</a:t>
            </a:r>
          </a:p>
        </p:txBody>
      </p:sp>
      <p:sp>
        <p:nvSpPr>
          <p:cNvPr id="4" name="Slide Number Placeholder 3"/>
          <p:cNvSpPr>
            <a:spLocks noGrp="1"/>
          </p:cNvSpPr>
          <p:nvPr>
            <p:ph type="sldNum" sz="quarter" idx="5"/>
          </p:nvPr>
        </p:nvSpPr>
        <p:spPr/>
        <p:txBody>
          <a:bodyPr/>
          <a:lstStyle/>
          <a:p>
            <a:fld id="{906E108A-3577-461A-8BB8-E4405915A581}" type="slidenum">
              <a:rPr lang="en-US" smtClean="0"/>
              <a:t>25</a:t>
            </a:fld>
            <a:endParaRPr lang="en-US"/>
          </a:p>
        </p:txBody>
      </p:sp>
    </p:spTree>
    <p:extLst>
      <p:ext uri="{BB962C8B-B14F-4D97-AF65-F5344CB8AC3E}">
        <p14:creationId xmlns:p14="http://schemas.microsoft.com/office/powerpoint/2010/main" val="30377404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6E108A-3577-461A-8BB8-E4405915A581}" type="slidenum">
              <a:rPr lang="en-US" smtClean="0"/>
              <a:t>33</a:t>
            </a:fld>
            <a:endParaRPr lang="en-US"/>
          </a:p>
        </p:txBody>
      </p:sp>
    </p:spTree>
    <p:extLst>
      <p:ext uri="{BB962C8B-B14F-4D97-AF65-F5344CB8AC3E}">
        <p14:creationId xmlns:p14="http://schemas.microsoft.com/office/powerpoint/2010/main" val="11556455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6E108A-3577-461A-8BB8-E4405915A581}" type="slidenum">
              <a:rPr lang="en-US" smtClean="0"/>
              <a:t>36</a:t>
            </a:fld>
            <a:endParaRPr lang="en-US"/>
          </a:p>
        </p:txBody>
      </p:sp>
    </p:spTree>
    <p:extLst>
      <p:ext uri="{BB962C8B-B14F-4D97-AF65-F5344CB8AC3E}">
        <p14:creationId xmlns:p14="http://schemas.microsoft.com/office/powerpoint/2010/main" val="35540207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worked examples!</a:t>
            </a:r>
          </a:p>
        </p:txBody>
      </p:sp>
      <p:sp>
        <p:nvSpPr>
          <p:cNvPr id="4" name="Slide Number Placeholder 3"/>
          <p:cNvSpPr>
            <a:spLocks noGrp="1"/>
          </p:cNvSpPr>
          <p:nvPr>
            <p:ph type="sldNum" sz="quarter" idx="5"/>
          </p:nvPr>
        </p:nvSpPr>
        <p:spPr/>
        <p:txBody>
          <a:bodyPr/>
          <a:lstStyle/>
          <a:p>
            <a:fld id="{906E108A-3577-461A-8BB8-E4405915A581}" type="slidenum">
              <a:rPr lang="en-US" smtClean="0"/>
              <a:t>41</a:t>
            </a:fld>
            <a:endParaRPr lang="en-US"/>
          </a:p>
        </p:txBody>
      </p:sp>
    </p:spTree>
    <p:extLst>
      <p:ext uri="{BB962C8B-B14F-4D97-AF65-F5344CB8AC3E}">
        <p14:creationId xmlns:p14="http://schemas.microsoft.com/office/powerpoint/2010/main" val="2624096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6E108A-3577-461A-8BB8-E4405915A581}" type="slidenum">
              <a:rPr lang="en-US" smtClean="0"/>
              <a:t>49</a:t>
            </a:fld>
            <a:endParaRPr lang="en-US"/>
          </a:p>
        </p:txBody>
      </p:sp>
    </p:spTree>
    <p:extLst>
      <p:ext uri="{BB962C8B-B14F-4D97-AF65-F5344CB8AC3E}">
        <p14:creationId xmlns:p14="http://schemas.microsoft.com/office/powerpoint/2010/main" val="4540735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6E108A-3577-461A-8BB8-E4405915A581}" type="slidenum">
              <a:rPr lang="en-US" smtClean="0"/>
              <a:t>69</a:t>
            </a:fld>
            <a:endParaRPr lang="en-US"/>
          </a:p>
        </p:txBody>
      </p:sp>
    </p:spTree>
    <p:extLst>
      <p:ext uri="{BB962C8B-B14F-4D97-AF65-F5344CB8AC3E}">
        <p14:creationId xmlns:p14="http://schemas.microsoft.com/office/powerpoint/2010/main" val="7237989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Potential design choices</a:t>
            </a:r>
          </a:p>
        </p:txBody>
      </p:sp>
      <p:sp>
        <p:nvSpPr>
          <p:cNvPr id="4" name="Slide Number Placeholder 3"/>
          <p:cNvSpPr>
            <a:spLocks noGrp="1"/>
          </p:cNvSpPr>
          <p:nvPr>
            <p:ph type="sldNum" sz="quarter" idx="5"/>
          </p:nvPr>
        </p:nvSpPr>
        <p:spPr/>
        <p:txBody>
          <a:bodyPr/>
          <a:lstStyle/>
          <a:p>
            <a:fld id="{906E108A-3577-461A-8BB8-E4405915A581}" type="slidenum">
              <a:rPr lang="en-US" smtClean="0"/>
              <a:t>74</a:t>
            </a:fld>
            <a:endParaRPr lang="en-US"/>
          </a:p>
        </p:txBody>
      </p:sp>
    </p:spTree>
    <p:extLst>
      <p:ext uri="{BB962C8B-B14F-4D97-AF65-F5344CB8AC3E}">
        <p14:creationId xmlns:p14="http://schemas.microsoft.com/office/powerpoint/2010/main" val="35534244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6E108A-3577-461A-8BB8-E4405915A581}" type="slidenum">
              <a:rPr lang="en-US" smtClean="0"/>
              <a:t>84</a:t>
            </a:fld>
            <a:endParaRPr lang="en-US"/>
          </a:p>
        </p:txBody>
      </p:sp>
    </p:spTree>
    <p:extLst>
      <p:ext uri="{BB962C8B-B14F-4D97-AF65-F5344CB8AC3E}">
        <p14:creationId xmlns:p14="http://schemas.microsoft.com/office/powerpoint/2010/main" val="926351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02799-651E-6ABB-5FB6-93137E5B48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DBBBB1-9485-7E20-D07B-9866F3123A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B0BDE6-5F70-8819-4D86-BAD6595B93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A6EBEA-F246-E30E-8234-CD8570970C5D}"/>
              </a:ext>
            </a:extLst>
          </p:cNvPr>
          <p:cNvSpPr>
            <a:spLocks noGrp="1"/>
          </p:cNvSpPr>
          <p:nvPr>
            <p:ph type="sldNum" sz="quarter" idx="5"/>
          </p:nvPr>
        </p:nvSpPr>
        <p:spPr/>
        <p:txBody>
          <a:bodyPr/>
          <a:lstStyle/>
          <a:p>
            <a:fld id="{906E108A-3577-461A-8BB8-E4405915A581}" type="slidenum">
              <a:rPr lang="en-US" smtClean="0"/>
              <a:t>8</a:t>
            </a:fld>
            <a:endParaRPr lang="en-US"/>
          </a:p>
        </p:txBody>
      </p:sp>
    </p:spTree>
    <p:extLst>
      <p:ext uri="{BB962C8B-B14F-4D97-AF65-F5344CB8AC3E}">
        <p14:creationId xmlns:p14="http://schemas.microsoft.com/office/powerpoint/2010/main" val="3594864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1327D-1C6C-BF72-520D-078B102A3C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966AB7-FEB9-740F-89B7-59D77E473F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6C82C0-494C-312E-BDC2-BAA92E99B0F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647C57-44D6-6269-DDBC-11889912E141}"/>
              </a:ext>
            </a:extLst>
          </p:cNvPr>
          <p:cNvSpPr>
            <a:spLocks noGrp="1"/>
          </p:cNvSpPr>
          <p:nvPr>
            <p:ph type="sldNum" sz="quarter" idx="5"/>
          </p:nvPr>
        </p:nvSpPr>
        <p:spPr/>
        <p:txBody>
          <a:bodyPr/>
          <a:lstStyle/>
          <a:p>
            <a:fld id="{906E108A-3577-461A-8BB8-E4405915A581}" type="slidenum">
              <a:rPr lang="en-US" smtClean="0"/>
              <a:t>9</a:t>
            </a:fld>
            <a:endParaRPr lang="en-US"/>
          </a:p>
        </p:txBody>
      </p:sp>
    </p:spTree>
    <p:extLst>
      <p:ext uri="{BB962C8B-B14F-4D97-AF65-F5344CB8AC3E}">
        <p14:creationId xmlns:p14="http://schemas.microsoft.com/office/powerpoint/2010/main" val="36720635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2F365-89B8-B4C6-3119-7A0C48354A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F8224-6ABA-CB03-C7A5-ECA6D09364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BB047A-3074-2290-AAD1-58F40364CD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036E661-CFDC-ECC2-4F3B-EA0A31FA62AB}"/>
              </a:ext>
            </a:extLst>
          </p:cNvPr>
          <p:cNvSpPr>
            <a:spLocks noGrp="1"/>
          </p:cNvSpPr>
          <p:nvPr>
            <p:ph type="sldNum" sz="quarter" idx="5"/>
          </p:nvPr>
        </p:nvSpPr>
        <p:spPr/>
        <p:txBody>
          <a:bodyPr/>
          <a:lstStyle/>
          <a:p>
            <a:fld id="{906E108A-3577-461A-8BB8-E4405915A581}" type="slidenum">
              <a:rPr lang="en-US" smtClean="0"/>
              <a:t>11</a:t>
            </a:fld>
            <a:endParaRPr lang="en-US"/>
          </a:p>
        </p:txBody>
      </p:sp>
    </p:spTree>
    <p:extLst>
      <p:ext uri="{BB962C8B-B14F-4D97-AF65-F5344CB8AC3E}">
        <p14:creationId xmlns:p14="http://schemas.microsoft.com/office/powerpoint/2010/main" val="2543951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3FC73-37AC-D716-86D4-F3D3E11AC5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D6DD17-CE35-9FC3-0554-A4D5991757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12D1C6-4B64-C4D8-22A0-CC0F49A5F3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7001C0-F38E-7F00-8D83-81ABC100D8F8}"/>
              </a:ext>
            </a:extLst>
          </p:cNvPr>
          <p:cNvSpPr>
            <a:spLocks noGrp="1"/>
          </p:cNvSpPr>
          <p:nvPr>
            <p:ph type="sldNum" sz="quarter" idx="5"/>
          </p:nvPr>
        </p:nvSpPr>
        <p:spPr/>
        <p:txBody>
          <a:bodyPr/>
          <a:lstStyle/>
          <a:p>
            <a:fld id="{906E108A-3577-461A-8BB8-E4405915A581}" type="slidenum">
              <a:rPr lang="en-US" smtClean="0"/>
              <a:t>12</a:t>
            </a:fld>
            <a:endParaRPr lang="en-US"/>
          </a:p>
        </p:txBody>
      </p:sp>
    </p:spTree>
    <p:extLst>
      <p:ext uri="{BB962C8B-B14F-4D97-AF65-F5344CB8AC3E}">
        <p14:creationId xmlns:p14="http://schemas.microsoft.com/office/powerpoint/2010/main" val="4209291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6E108A-3577-461A-8BB8-E4405915A581}" type="slidenum">
              <a:rPr lang="en-US" smtClean="0"/>
              <a:t>17</a:t>
            </a:fld>
            <a:endParaRPr lang="en-US"/>
          </a:p>
        </p:txBody>
      </p:sp>
    </p:spTree>
    <p:extLst>
      <p:ext uri="{BB962C8B-B14F-4D97-AF65-F5344CB8AC3E}">
        <p14:creationId xmlns:p14="http://schemas.microsoft.com/office/powerpoint/2010/main" val="27484994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62A73-99A3-23B9-6EEA-B09D240098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1BE9CA-4A5D-4D94-C17F-42491D42E1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CB1925-B67F-EA4A-4AB4-71C5EF7936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77CB83-4408-4523-0E4C-02029465B9C3}"/>
              </a:ext>
            </a:extLst>
          </p:cNvPr>
          <p:cNvSpPr>
            <a:spLocks noGrp="1"/>
          </p:cNvSpPr>
          <p:nvPr>
            <p:ph type="sldNum" sz="quarter" idx="5"/>
          </p:nvPr>
        </p:nvSpPr>
        <p:spPr/>
        <p:txBody>
          <a:bodyPr/>
          <a:lstStyle/>
          <a:p>
            <a:fld id="{906E108A-3577-461A-8BB8-E4405915A581}" type="slidenum">
              <a:rPr lang="en-US" smtClean="0"/>
              <a:t>18</a:t>
            </a:fld>
            <a:endParaRPr lang="en-US"/>
          </a:p>
        </p:txBody>
      </p:sp>
    </p:spTree>
    <p:extLst>
      <p:ext uri="{BB962C8B-B14F-4D97-AF65-F5344CB8AC3E}">
        <p14:creationId xmlns:p14="http://schemas.microsoft.com/office/powerpoint/2010/main" val="4269370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66304F6C-5171-43CF-8A37-582B9B08D08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0464" indent="-283818">
              <a:defRPr>
                <a:solidFill>
                  <a:schemeClr val="tx1"/>
                </a:solidFill>
                <a:latin typeface="Corbel" panose="020B0503020204020204" pitchFamily="34" charset="0"/>
              </a:defRPr>
            </a:lvl2pPr>
            <a:lvl3pPr marL="1138442" indent="-226738">
              <a:defRPr>
                <a:solidFill>
                  <a:schemeClr val="tx1"/>
                </a:solidFill>
                <a:latin typeface="Corbel" panose="020B0503020204020204" pitchFamily="34" charset="0"/>
              </a:defRPr>
            </a:lvl3pPr>
            <a:lvl4pPr marL="1596674" indent="-226738">
              <a:defRPr>
                <a:solidFill>
                  <a:schemeClr val="tx1"/>
                </a:solidFill>
                <a:latin typeface="Corbel" panose="020B0503020204020204" pitchFamily="34" charset="0"/>
              </a:defRPr>
            </a:lvl4pPr>
            <a:lvl5pPr marL="2051733" indent="-226738">
              <a:defRPr>
                <a:solidFill>
                  <a:schemeClr val="tx1"/>
                </a:solidFill>
                <a:latin typeface="Corbel" panose="020B0503020204020204" pitchFamily="34" charset="0"/>
              </a:defRPr>
            </a:lvl5pPr>
            <a:lvl6pPr marL="2508378" indent="-226738" defTabSz="456646" eaLnBrk="0" fontAlgn="base" hangingPunct="0">
              <a:spcBef>
                <a:spcPct val="0"/>
              </a:spcBef>
              <a:spcAft>
                <a:spcPct val="0"/>
              </a:spcAft>
              <a:defRPr>
                <a:solidFill>
                  <a:schemeClr val="tx1"/>
                </a:solidFill>
                <a:latin typeface="Corbel" panose="020B0503020204020204" pitchFamily="34" charset="0"/>
              </a:defRPr>
            </a:lvl6pPr>
            <a:lvl7pPr marL="2965024" indent="-226738" defTabSz="456646" eaLnBrk="0" fontAlgn="base" hangingPunct="0">
              <a:spcBef>
                <a:spcPct val="0"/>
              </a:spcBef>
              <a:spcAft>
                <a:spcPct val="0"/>
              </a:spcAft>
              <a:defRPr>
                <a:solidFill>
                  <a:schemeClr val="tx1"/>
                </a:solidFill>
                <a:latin typeface="Corbel" panose="020B0503020204020204" pitchFamily="34" charset="0"/>
              </a:defRPr>
            </a:lvl7pPr>
            <a:lvl8pPr marL="3421669" indent="-226738" defTabSz="456646" eaLnBrk="0" fontAlgn="base" hangingPunct="0">
              <a:spcBef>
                <a:spcPct val="0"/>
              </a:spcBef>
              <a:spcAft>
                <a:spcPct val="0"/>
              </a:spcAft>
              <a:defRPr>
                <a:solidFill>
                  <a:schemeClr val="tx1"/>
                </a:solidFill>
                <a:latin typeface="Corbel" panose="020B0503020204020204" pitchFamily="34" charset="0"/>
              </a:defRPr>
            </a:lvl8pPr>
            <a:lvl9pPr marL="3878315" indent="-226738" defTabSz="456646" eaLnBrk="0" fontAlgn="base" hangingPunct="0">
              <a:spcBef>
                <a:spcPct val="0"/>
              </a:spcBef>
              <a:spcAft>
                <a:spcPct val="0"/>
              </a:spcAft>
              <a:defRPr>
                <a:solidFill>
                  <a:schemeClr val="tx1"/>
                </a:solidFill>
                <a:latin typeface="Corbel" panose="020B0503020204020204" pitchFamily="34" charset="0"/>
              </a:defRPr>
            </a:lvl9pPr>
          </a:lstStyle>
          <a:p>
            <a:pPr fontAlgn="base">
              <a:spcBef>
                <a:spcPct val="0"/>
              </a:spcBef>
              <a:spcAft>
                <a:spcPct val="0"/>
              </a:spcAft>
            </a:pPr>
            <a:fld id="{5BD6B38E-8323-4612-89AD-C603EE546AD5}" type="slidenum">
              <a:rPr lang="en-US" altLang="en-US" smtClean="0">
                <a:latin typeface="Tahoma" panose="020B0604030504040204" pitchFamily="34" charset="0"/>
              </a:rPr>
              <a:pPr fontAlgn="base">
                <a:spcBef>
                  <a:spcPct val="0"/>
                </a:spcBef>
                <a:spcAft>
                  <a:spcPct val="0"/>
                </a:spcAft>
              </a:pPr>
              <a:t>20</a:t>
            </a:fld>
            <a:endParaRPr lang="en-US" altLang="en-US">
              <a:latin typeface="Tahoma" panose="020B0604030504040204" pitchFamily="34" charset="0"/>
            </a:endParaRPr>
          </a:p>
        </p:txBody>
      </p:sp>
      <p:sp>
        <p:nvSpPr>
          <p:cNvPr id="31747" name="Rectangle 2">
            <a:extLst>
              <a:ext uri="{FF2B5EF4-FFF2-40B4-BE49-F238E27FC236}">
                <a16:creationId xmlns:a16="http://schemas.microsoft.com/office/drawing/2014/main" id="{08924B30-9231-4FEA-8718-F12C089ED739}"/>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888588BB-B50D-4E73-B52B-891E9B0CE22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619690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6E108A-3577-461A-8BB8-E4405915A581}" type="slidenum">
              <a:rPr lang="en-US" smtClean="0"/>
              <a:t>21</a:t>
            </a:fld>
            <a:endParaRPr lang="en-US"/>
          </a:p>
        </p:txBody>
      </p:sp>
    </p:spTree>
    <p:extLst>
      <p:ext uri="{BB962C8B-B14F-4D97-AF65-F5344CB8AC3E}">
        <p14:creationId xmlns:p14="http://schemas.microsoft.com/office/powerpoint/2010/main" val="13135082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A6C9858-9057-4370-895C-E03DBF9941A3}"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37D845-A748-451B-BB0C-79F6CCA61FB9}" type="slidenum">
              <a:rPr lang="en-US" smtClean="0"/>
              <a:t>‹#›</a:t>
            </a:fld>
            <a:endParaRPr lang="en-US"/>
          </a:p>
        </p:txBody>
      </p:sp>
    </p:spTree>
    <p:extLst>
      <p:ext uri="{BB962C8B-B14F-4D97-AF65-F5344CB8AC3E}">
        <p14:creationId xmlns:p14="http://schemas.microsoft.com/office/powerpoint/2010/main" val="27916410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C9858-9057-4370-895C-E03DBF9941A3}"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37D845-A748-451B-BB0C-79F6CCA61FB9}" type="slidenum">
              <a:rPr lang="en-US" smtClean="0"/>
              <a:t>‹#›</a:t>
            </a:fld>
            <a:endParaRPr lang="en-US"/>
          </a:p>
        </p:txBody>
      </p:sp>
    </p:spTree>
    <p:extLst>
      <p:ext uri="{BB962C8B-B14F-4D97-AF65-F5344CB8AC3E}">
        <p14:creationId xmlns:p14="http://schemas.microsoft.com/office/powerpoint/2010/main" val="451643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C9858-9057-4370-895C-E03DBF9941A3}"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37D845-A748-451B-BB0C-79F6CCA61FB9}" type="slidenum">
              <a:rPr lang="en-US" smtClean="0"/>
              <a:t>‹#›</a:t>
            </a:fld>
            <a:endParaRPr lang="en-US"/>
          </a:p>
        </p:txBody>
      </p:sp>
    </p:spTree>
    <p:extLst>
      <p:ext uri="{BB962C8B-B14F-4D97-AF65-F5344CB8AC3E}">
        <p14:creationId xmlns:p14="http://schemas.microsoft.com/office/powerpoint/2010/main" val="2335099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C9858-9057-4370-895C-E03DBF9941A3}"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37D845-A748-451B-BB0C-79F6CCA61FB9}" type="slidenum">
              <a:rPr lang="en-US" smtClean="0"/>
              <a:t>‹#›</a:t>
            </a:fld>
            <a:endParaRPr lang="en-US"/>
          </a:p>
        </p:txBody>
      </p:sp>
    </p:spTree>
    <p:extLst>
      <p:ext uri="{BB962C8B-B14F-4D97-AF65-F5344CB8AC3E}">
        <p14:creationId xmlns:p14="http://schemas.microsoft.com/office/powerpoint/2010/main" val="654674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A6C9858-9057-4370-895C-E03DBF9941A3}"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37D845-A748-451B-BB0C-79F6CCA61FB9}" type="slidenum">
              <a:rPr lang="en-US" smtClean="0"/>
              <a:t>‹#›</a:t>
            </a:fld>
            <a:endParaRPr lang="en-US"/>
          </a:p>
        </p:txBody>
      </p:sp>
    </p:spTree>
    <p:extLst>
      <p:ext uri="{BB962C8B-B14F-4D97-AF65-F5344CB8AC3E}">
        <p14:creationId xmlns:p14="http://schemas.microsoft.com/office/powerpoint/2010/main" val="209907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A6C9858-9057-4370-895C-E03DBF9941A3}" type="datetimeFigureOut">
              <a:rPr lang="en-US" smtClean="0"/>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37D845-A748-451B-BB0C-79F6CCA61FB9}" type="slidenum">
              <a:rPr lang="en-US" smtClean="0"/>
              <a:t>‹#›</a:t>
            </a:fld>
            <a:endParaRPr lang="en-US"/>
          </a:p>
        </p:txBody>
      </p:sp>
    </p:spTree>
    <p:extLst>
      <p:ext uri="{BB962C8B-B14F-4D97-AF65-F5344CB8AC3E}">
        <p14:creationId xmlns:p14="http://schemas.microsoft.com/office/powerpoint/2010/main" val="2971171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A6C9858-9057-4370-895C-E03DBF9941A3}" type="datetimeFigureOut">
              <a:rPr lang="en-US" smtClean="0"/>
              <a:t>7/20/2026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37D845-A748-451B-BB0C-79F6CCA61FB9}" type="slidenum">
              <a:rPr lang="en-US" smtClean="0"/>
              <a:t>‹#›</a:t>
            </a:fld>
            <a:endParaRPr lang="en-US"/>
          </a:p>
        </p:txBody>
      </p:sp>
    </p:spTree>
    <p:extLst>
      <p:ext uri="{BB962C8B-B14F-4D97-AF65-F5344CB8AC3E}">
        <p14:creationId xmlns:p14="http://schemas.microsoft.com/office/powerpoint/2010/main" val="3127779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A6C9858-9057-4370-895C-E03DBF9941A3}" type="datetimeFigureOut">
              <a:rPr lang="en-US" smtClean="0"/>
              <a:t>7/20/2026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37D845-A748-451B-BB0C-79F6CCA61FB9}" type="slidenum">
              <a:rPr lang="en-US" smtClean="0"/>
              <a:t>‹#›</a:t>
            </a:fld>
            <a:endParaRPr lang="en-US"/>
          </a:p>
        </p:txBody>
      </p:sp>
    </p:spTree>
    <p:extLst>
      <p:ext uri="{BB962C8B-B14F-4D97-AF65-F5344CB8AC3E}">
        <p14:creationId xmlns:p14="http://schemas.microsoft.com/office/powerpoint/2010/main" val="1532923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C9858-9057-4370-895C-E03DBF9941A3}" type="datetimeFigureOut">
              <a:rPr lang="en-US" smtClean="0"/>
              <a:t>7/20/2026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37D845-A748-451B-BB0C-79F6CCA61FB9}" type="slidenum">
              <a:rPr lang="en-US" smtClean="0"/>
              <a:t>‹#›</a:t>
            </a:fld>
            <a:endParaRPr lang="en-US"/>
          </a:p>
        </p:txBody>
      </p:sp>
    </p:spTree>
    <p:extLst>
      <p:ext uri="{BB962C8B-B14F-4D97-AF65-F5344CB8AC3E}">
        <p14:creationId xmlns:p14="http://schemas.microsoft.com/office/powerpoint/2010/main" val="301178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A6C9858-9057-4370-895C-E03DBF9941A3}" type="datetimeFigureOut">
              <a:rPr lang="en-US" smtClean="0"/>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37D845-A748-451B-BB0C-79F6CCA61FB9}" type="slidenum">
              <a:rPr lang="en-US" smtClean="0"/>
              <a:t>‹#›</a:t>
            </a:fld>
            <a:endParaRPr lang="en-US"/>
          </a:p>
        </p:txBody>
      </p:sp>
    </p:spTree>
    <p:extLst>
      <p:ext uri="{BB962C8B-B14F-4D97-AF65-F5344CB8AC3E}">
        <p14:creationId xmlns:p14="http://schemas.microsoft.com/office/powerpoint/2010/main" val="2084181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A6C9858-9057-4370-895C-E03DBF9941A3}" type="datetimeFigureOut">
              <a:rPr lang="en-US" smtClean="0"/>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37D845-A748-451B-BB0C-79F6CCA61FB9}" type="slidenum">
              <a:rPr lang="en-US" smtClean="0"/>
              <a:t>‹#›</a:t>
            </a:fld>
            <a:endParaRPr lang="en-US"/>
          </a:p>
        </p:txBody>
      </p:sp>
    </p:spTree>
    <p:extLst>
      <p:ext uri="{BB962C8B-B14F-4D97-AF65-F5344CB8AC3E}">
        <p14:creationId xmlns:p14="http://schemas.microsoft.com/office/powerpoint/2010/main" val="136958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6C9858-9057-4370-895C-E03DBF9941A3}" type="datetimeFigureOut">
              <a:rPr lang="en-US" smtClean="0"/>
              <a:t>7/20/2026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37D845-A748-451B-BB0C-79F6CCA61FB9}" type="slidenum">
              <a:rPr lang="en-US" smtClean="0"/>
              <a:t>‹#›</a:t>
            </a:fld>
            <a:endParaRPr lang="en-US"/>
          </a:p>
        </p:txBody>
      </p:sp>
    </p:spTree>
    <p:extLst>
      <p:ext uri="{BB962C8B-B14F-4D97-AF65-F5344CB8AC3E}">
        <p14:creationId xmlns:p14="http://schemas.microsoft.com/office/powerpoint/2010/main" val="1648888551"/>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openai.com/" TargetMode="Externa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4.emf"/><Relationship Id="rId4" Type="http://schemas.openxmlformats.org/officeDocument/2006/relationships/image" Target="../media/image13.e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researchmethodsresources.nih.gov/Calculators#grt"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clusterrcts.shinyapps.io/rshinyapp/"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25.jpeg"/><Relationship Id="rId4" Type="http://schemas.openxmlformats.org/officeDocument/2006/relationships/image" Target="../media/image24.emf"/></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0.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4.xml"/><Relationship Id="rId4" Type="http://schemas.openxmlformats.org/officeDocument/2006/relationships/image" Target="../media/image28.emf"/></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hyperlink" Target="https://trialsjournal.biomedcentral.com/counter/pdf/10.1186/s13063-015-0842-7.pdf" TargetMode="Externa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hyperlink" Target="https://researchmethodsresources.nih.gov/Calculators" TargetMode="Externa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6A3D40E-4BCE-E32D-F4CD-2F65511F14DA}"/>
              </a:ext>
            </a:extLst>
          </p:cNvPr>
          <p:cNvSpPr>
            <a:spLocks noGrp="1"/>
          </p:cNvSpPr>
          <p:nvPr>
            <p:ph type="ctrTitle"/>
          </p:nvPr>
        </p:nvSpPr>
        <p:spPr>
          <a:xfrm>
            <a:off x="4162567" y="818984"/>
            <a:ext cx="6714699" cy="3178689"/>
          </a:xfrm>
        </p:spPr>
        <p:txBody>
          <a:bodyPr>
            <a:normAutofit/>
          </a:bodyPr>
          <a:lstStyle/>
          <a:p>
            <a:pPr algn="l"/>
            <a:r>
              <a:rPr lang="en-US" sz="4800" dirty="0">
                <a:solidFill>
                  <a:srgbClr val="FFFFFF"/>
                </a:solidFill>
              </a:rPr>
              <a:t>Sample Size for Cluster Randomized Clinical Trials</a:t>
            </a:r>
          </a:p>
        </p:txBody>
      </p:sp>
      <p:sp>
        <p:nvSpPr>
          <p:cNvPr id="22" name="Rectangle 21">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93BCA50B-0EE9-BFE1-50DF-C3E40DBDB826}"/>
              </a:ext>
            </a:extLst>
          </p:cNvPr>
          <p:cNvSpPr>
            <a:spLocks noGrp="1"/>
          </p:cNvSpPr>
          <p:nvPr>
            <p:ph type="subTitle" idx="1"/>
          </p:nvPr>
        </p:nvSpPr>
        <p:spPr>
          <a:xfrm>
            <a:off x="4285397" y="4960961"/>
            <a:ext cx="7055893" cy="1078054"/>
          </a:xfrm>
        </p:spPr>
        <p:txBody>
          <a:bodyPr>
            <a:normAutofit/>
          </a:bodyPr>
          <a:lstStyle/>
          <a:p>
            <a:pPr algn="l"/>
            <a:r>
              <a:rPr lang="en-US" sz="1700" dirty="0">
                <a:solidFill>
                  <a:srgbClr val="FFFFFF"/>
                </a:solidFill>
              </a:rPr>
              <a:t>Denise Esserman, PhD</a:t>
            </a:r>
          </a:p>
          <a:p>
            <a:pPr algn="l"/>
            <a:r>
              <a:rPr lang="en-US" sz="1700" dirty="0">
                <a:solidFill>
                  <a:srgbClr val="FFFFFF"/>
                </a:solidFill>
              </a:rPr>
              <a:t>Professor of Biostatistics</a:t>
            </a:r>
          </a:p>
          <a:p>
            <a:pPr algn="l"/>
            <a:r>
              <a:rPr lang="en-US" sz="1700" dirty="0">
                <a:solidFill>
                  <a:srgbClr val="FFFFFF"/>
                </a:solidFill>
              </a:rPr>
              <a:t>Yale School of Public Health</a:t>
            </a:r>
          </a:p>
        </p:txBody>
      </p:sp>
    </p:spTree>
    <p:extLst>
      <p:ext uri="{BB962C8B-B14F-4D97-AF65-F5344CB8AC3E}">
        <p14:creationId xmlns:p14="http://schemas.microsoft.com/office/powerpoint/2010/main" val="3396309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Illustrate Statistical Power – Victor Bissonnette">
            <a:extLst>
              <a:ext uri="{FF2B5EF4-FFF2-40B4-BE49-F238E27FC236}">
                <a16:creationId xmlns:a16="http://schemas.microsoft.com/office/drawing/2014/main" id="{3100857D-8CB6-9863-F579-D039CEAA640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080055" y="457200"/>
            <a:ext cx="8031890" cy="59436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A550982-033A-77FB-7AC3-529A88D0AFD3}"/>
              </a:ext>
            </a:extLst>
          </p:cNvPr>
          <p:cNvSpPr txBox="1"/>
          <p:nvPr/>
        </p:nvSpPr>
        <p:spPr>
          <a:xfrm>
            <a:off x="278296" y="6642128"/>
            <a:ext cx="9704441" cy="215444"/>
          </a:xfrm>
          <a:prstGeom prst="rect">
            <a:avLst/>
          </a:prstGeom>
          <a:noFill/>
        </p:spPr>
        <p:txBody>
          <a:bodyPr wrap="square" rtlCol="0">
            <a:spAutoFit/>
          </a:bodyPr>
          <a:lstStyle/>
          <a:p>
            <a:r>
              <a:rPr lang="en-US" sz="800" dirty="0"/>
              <a:t>https://sites.berry.edu/vbissonnette/index/stats-homework/documentation/illustrate-statistical-power/</a:t>
            </a:r>
          </a:p>
        </p:txBody>
      </p:sp>
    </p:spTree>
    <p:extLst>
      <p:ext uri="{BB962C8B-B14F-4D97-AF65-F5344CB8AC3E}">
        <p14:creationId xmlns:p14="http://schemas.microsoft.com/office/powerpoint/2010/main" val="28495004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B9C38B7-306C-AB73-FC2C-41222DCF1E3C}"/>
            </a:ext>
          </a:extLst>
        </p:cNvPr>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46B51E81-F175-12F3-C065-BE618F3707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E5BFEDB3-9E20-630B-0780-CB11CD8DF4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8CD18590-74F4-2DD3-13E6-169374249C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FC272E4E-68F0-5E20-D451-7D057F430E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EB475567-E95E-DED4-1AC5-223148569C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74D774-48A1-E859-A44A-4C58F6D5F5F9}"/>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Seriousness of Errors</a:t>
            </a:r>
          </a:p>
        </p:txBody>
      </p:sp>
      <p:sp>
        <p:nvSpPr>
          <p:cNvPr id="13315" name="Text Box 8">
            <a:extLst>
              <a:ext uri="{FF2B5EF4-FFF2-40B4-BE49-F238E27FC236}">
                <a16:creationId xmlns:a16="http://schemas.microsoft.com/office/drawing/2014/main" id="{AEC20E14-F734-767E-68C5-71963AA99BEB}"/>
              </a:ext>
            </a:extLst>
          </p:cNvPr>
          <p:cNvSpPr txBox="1">
            <a:spLocks noChangeArrowheads="1"/>
          </p:cNvSpPr>
          <p:nvPr/>
        </p:nvSpPr>
        <p:spPr bwMode="auto">
          <a:xfrm>
            <a:off x="6324600" y="3581401"/>
            <a:ext cx="2438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n-US" altLang="en-US" b="0"/>
          </a:p>
        </p:txBody>
      </p:sp>
      <p:graphicFrame>
        <p:nvGraphicFramePr>
          <p:cNvPr id="27683" name="Group 35">
            <a:extLst>
              <a:ext uri="{FF2B5EF4-FFF2-40B4-BE49-F238E27FC236}">
                <a16:creationId xmlns:a16="http://schemas.microsoft.com/office/drawing/2014/main" id="{ADF63599-3BA9-AB8A-8847-FB35E2669422}"/>
              </a:ext>
            </a:extLst>
          </p:cNvPr>
          <p:cNvGraphicFramePr>
            <a:graphicFrameLocks/>
          </p:cNvGraphicFramePr>
          <p:nvPr>
            <p:extLst>
              <p:ext uri="{D42A27DB-BD31-4B8C-83A1-F6EECF244321}">
                <p14:modId xmlns:p14="http://schemas.microsoft.com/office/powerpoint/2010/main" val="1331916107"/>
              </p:ext>
            </p:extLst>
          </p:nvPr>
        </p:nvGraphicFramePr>
        <p:xfrm>
          <a:off x="3276600" y="2674057"/>
          <a:ext cx="5943600" cy="3084572"/>
        </p:xfrm>
        <a:graphic>
          <a:graphicData uri="http://schemas.openxmlformats.org/drawingml/2006/table">
            <a:tbl>
              <a:tblPr/>
              <a:tblGrid>
                <a:gridCol w="2971800">
                  <a:extLst>
                    <a:ext uri="{9D8B030D-6E8A-4147-A177-3AD203B41FA5}">
                      <a16:colId xmlns:a16="http://schemas.microsoft.com/office/drawing/2014/main" val="2771596508"/>
                    </a:ext>
                  </a:extLst>
                </a:gridCol>
                <a:gridCol w="2971800">
                  <a:extLst>
                    <a:ext uri="{9D8B030D-6E8A-4147-A177-3AD203B41FA5}">
                      <a16:colId xmlns:a16="http://schemas.microsoft.com/office/drawing/2014/main" val="2629176246"/>
                    </a:ext>
                  </a:extLst>
                </a:gridCol>
              </a:tblGrid>
              <a:tr h="1542257">
                <a:tc>
                  <a:txBody>
                    <a:bodyPr/>
                    <a:lstStyle>
                      <a:lvl1pPr>
                        <a:spcBef>
                          <a:spcPct val="20000"/>
                        </a:spcBef>
                        <a:buClr>
                          <a:schemeClr val="hlink"/>
                        </a:buClr>
                        <a:buSzPct val="80000"/>
                        <a:buFont typeface="Wingdings" panose="05000000000000000000" pitchFamily="2" charset="2"/>
                        <a:defRPr sz="2800">
                          <a:solidFill>
                            <a:schemeClr val="tx1"/>
                          </a:solidFill>
                          <a:latin typeface="Arial" panose="020B0604020202020204" pitchFamily="34" charset="0"/>
                          <a:cs typeface="Arial" panose="020B0604020202020204" pitchFamily="34" charset="0"/>
                        </a:defRPr>
                      </a:lvl1pPr>
                      <a:lvl2pPr>
                        <a:spcBef>
                          <a:spcPct val="20000"/>
                        </a:spcBef>
                        <a:buClr>
                          <a:schemeClr val="accent1"/>
                        </a:buClr>
                        <a:buSzPct val="70000"/>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3pPr>
                      <a:lvl4pPr>
                        <a:spcBef>
                          <a:spcPct val="20000"/>
                        </a:spcBef>
                        <a:buClr>
                          <a:schemeClr val="hlink"/>
                        </a:buClr>
                        <a:buSzPct val="60000"/>
                        <a:buFont typeface="Wingdings" panose="05000000000000000000" pitchFamily="2" charset="2"/>
                        <a:defRPr>
                          <a:solidFill>
                            <a:schemeClr val="tx1"/>
                          </a:solidFill>
                          <a:latin typeface="Arial" panose="020B0604020202020204" pitchFamily="34" charset="0"/>
                          <a:cs typeface="Arial" panose="020B0604020202020204" pitchFamily="34" charset="0"/>
                        </a:defRPr>
                      </a:lvl4pPr>
                      <a:lvl5pPr>
                        <a:spcBef>
                          <a:spcPct val="20000"/>
                        </a:spcBef>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CORRECT</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(Power)</a:t>
                      </a: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latin typeface="Arial" panose="020B0604020202020204" pitchFamily="34" charset="0"/>
                          <a:cs typeface="Arial" panose="020B0604020202020204" pitchFamily="34" charset="0"/>
                        </a:defRPr>
                      </a:lvl1pPr>
                      <a:lvl2pPr>
                        <a:spcBef>
                          <a:spcPct val="20000"/>
                        </a:spcBef>
                        <a:buClr>
                          <a:schemeClr val="accent1"/>
                        </a:buClr>
                        <a:buSzPct val="70000"/>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3pPr>
                      <a:lvl4pPr>
                        <a:spcBef>
                          <a:spcPct val="20000"/>
                        </a:spcBef>
                        <a:buClr>
                          <a:schemeClr val="hlink"/>
                        </a:buClr>
                        <a:buSzPct val="60000"/>
                        <a:buFont typeface="Wingdings" panose="05000000000000000000" pitchFamily="2" charset="2"/>
                        <a:defRPr>
                          <a:solidFill>
                            <a:schemeClr val="tx1"/>
                          </a:solidFill>
                          <a:latin typeface="Arial" panose="020B0604020202020204" pitchFamily="34" charset="0"/>
                          <a:cs typeface="Arial" panose="020B0604020202020204" pitchFamily="34" charset="0"/>
                        </a:defRPr>
                      </a:lvl4pPr>
                      <a:lvl5pPr>
                        <a:spcBef>
                          <a:spcPct val="20000"/>
                        </a:spcBef>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TYPE I ERROR</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(false positive)</a:t>
                      </a: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70935719"/>
                  </a:ext>
                </a:extLst>
              </a:tr>
              <a:tr h="1542257">
                <a:tc>
                  <a:txBody>
                    <a:bodyPr/>
                    <a:lstStyle>
                      <a:lvl1pPr>
                        <a:spcBef>
                          <a:spcPct val="20000"/>
                        </a:spcBef>
                        <a:buClr>
                          <a:schemeClr val="hlink"/>
                        </a:buClr>
                        <a:buSzPct val="80000"/>
                        <a:buFont typeface="Wingdings" panose="05000000000000000000" pitchFamily="2" charset="2"/>
                        <a:defRPr sz="2800">
                          <a:solidFill>
                            <a:schemeClr val="tx1"/>
                          </a:solidFill>
                          <a:latin typeface="Arial" panose="020B0604020202020204" pitchFamily="34" charset="0"/>
                          <a:cs typeface="Arial" panose="020B0604020202020204" pitchFamily="34" charset="0"/>
                        </a:defRPr>
                      </a:lvl1pPr>
                      <a:lvl2pPr>
                        <a:spcBef>
                          <a:spcPct val="20000"/>
                        </a:spcBef>
                        <a:buClr>
                          <a:schemeClr val="accent1"/>
                        </a:buClr>
                        <a:buSzPct val="70000"/>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3pPr>
                      <a:lvl4pPr>
                        <a:spcBef>
                          <a:spcPct val="20000"/>
                        </a:spcBef>
                        <a:buClr>
                          <a:schemeClr val="hlink"/>
                        </a:buClr>
                        <a:buSzPct val="60000"/>
                        <a:buFont typeface="Wingdings" panose="05000000000000000000" pitchFamily="2" charset="2"/>
                        <a:defRPr>
                          <a:solidFill>
                            <a:schemeClr val="tx1"/>
                          </a:solidFill>
                          <a:latin typeface="Arial" panose="020B0604020202020204" pitchFamily="34" charset="0"/>
                          <a:cs typeface="Arial" panose="020B0604020202020204" pitchFamily="34" charset="0"/>
                        </a:defRPr>
                      </a:lvl4pPr>
                      <a:lvl5pPr>
                        <a:spcBef>
                          <a:spcPct val="20000"/>
                        </a:spcBef>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en-US"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rPr>
                        <a:t>TYPE II ERROR</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rPr>
                        <a:t>(false-negative)</a:t>
                      </a: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latin typeface="Arial" panose="020B0604020202020204" pitchFamily="34" charset="0"/>
                          <a:cs typeface="Arial" panose="020B0604020202020204" pitchFamily="34" charset="0"/>
                        </a:defRPr>
                      </a:lvl1pPr>
                      <a:lvl2pPr>
                        <a:spcBef>
                          <a:spcPct val="20000"/>
                        </a:spcBef>
                        <a:buClr>
                          <a:schemeClr val="accent1"/>
                        </a:buClr>
                        <a:buSzPct val="70000"/>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3pPr>
                      <a:lvl4pPr>
                        <a:spcBef>
                          <a:spcPct val="20000"/>
                        </a:spcBef>
                        <a:buClr>
                          <a:schemeClr val="hlink"/>
                        </a:buClr>
                        <a:buSzPct val="60000"/>
                        <a:buFont typeface="Wingdings" panose="05000000000000000000" pitchFamily="2" charset="2"/>
                        <a:defRPr>
                          <a:solidFill>
                            <a:schemeClr val="tx1"/>
                          </a:solidFill>
                          <a:latin typeface="Arial" panose="020B0604020202020204" pitchFamily="34" charset="0"/>
                          <a:cs typeface="Arial" panose="020B0604020202020204" pitchFamily="34" charset="0"/>
                        </a:defRPr>
                      </a:lvl4pPr>
                      <a:lvl5pPr>
                        <a:spcBef>
                          <a:spcPct val="20000"/>
                        </a:spcBef>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CORRECT</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48467411"/>
                  </a:ext>
                </a:extLst>
              </a:tr>
            </a:tbl>
          </a:graphicData>
        </a:graphic>
      </p:graphicFrame>
      <p:sp>
        <p:nvSpPr>
          <p:cNvPr id="13327" name="Text Box 24">
            <a:extLst>
              <a:ext uri="{FF2B5EF4-FFF2-40B4-BE49-F238E27FC236}">
                <a16:creationId xmlns:a16="http://schemas.microsoft.com/office/drawing/2014/main" id="{6EC6DAFE-E236-487D-3639-F48B3ED818AE}"/>
              </a:ext>
            </a:extLst>
          </p:cNvPr>
          <p:cNvSpPr txBox="1">
            <a:spLocks noChangeArrowheads="1"/>
          </p:cNvSpPr>
          <p:nvPr/>
        </p:nvSpPr>
        <p:spPr bwMode="auto">
          <a:xfrm>
            <a:off x="1587776" y="3167390"/>
            <a:ext cx="16002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r>
              <a:rPr lang="en-US" altLang="en-US" sz="2800" dirty="0"/>
              <a:t> Convict</a:t>
            </a:r>
          </a:p>
        </p:txBody>
      </p:sp>
      <p:sp>
        <p:nvSpPr>
          <p:cNvPr id="13328" name="Text Box 26">
            <a:extLst>
              <a:ext uri="{FF2B5EF4-FFF2-40B4-BE49-F238E27FC236}">
                <a16:creationId xmlns:a16="http://schemas.microsoft.com/office/drawing/2014/main" id="{C4812B5D-60E9-246B-560A-AB6182B2A9EA}"/>
              </a:ext>
            </a:extLst>
          </p:cNvPr>
          <p:cNvSpPr txBox="1">
            <a:spLocks noChangeArrowheads="1"/>
          </p:cNvSpPr>
          <p:nvPr/>
        </p:nvSpPr>
        <p:spPr bwMode="auto">
          <a:xfrm>
            <a:off x="1587776" y="4669805"/>
            <a:ext cx="16002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r>
              <a:rPr lang="en-US" altLang="en-US" sz="2800" dirty="0"/>
              <a:t>Do not Convict</a:t>
            </a:r>
          </a:p>
        </p:txBody>
      </p:sp>
      <p:sp>
        <p:nvSpPr>
          <p:cNvPr id="13329" name="Text Box 27">
            <a:extLst>
              <a:ext uri="{FF2B5EF4-FFF2-40B4-BE49-F238E27FC236}">
                <a16:creationId xmlns:a16="http://schemas.microsoft.com/office/drawing/2014/main" id="{E0AD9F3E-0DAF-0955-279C-3E36BD50C686}"/>
              </a:ext>
            </a:extLst>
          </p:cNvPr>
          <p:cNvSpPr txBox="1">
            <a:spLocks noChangeArrowheads="1"/>
          </p:cNvSpPr>
          <p:nvPr/>
        </p:nvSpPr>
        <p:spPr bwMode="auto">
          <a:xfrm>
            <a:off x="3823252" y="2077957"/>
            <a:ext cx="27432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dirty="0"/>
              <a:t>Guilty</a:t>
            </a:r>
          </a:p>
        </p:txBody>
      </p:sp>
      <p:sp>
        <p:nvSpPr>
          <p:cNvPr id="13330" name="Text Box 28">
            <a:extLst>
              <a:ext uri="{FF2B5EF4-FFF2-40B4-BE49-F238E27FC236}">
                <a16:creationId xmlns:a16="http://schemas.microsoft.com/office/drawing/2014/main" id="{7A473E3B-E473-8774-493D-2FAB25C79B12}"/>
              </a:ext>
            </a:extLst>
          </p:cNvPr>
          <p:cNvSpPr txBox="1">
            <a:spLocks noChangeArrowheads="1"/>
          </p:cNvSpPr>
          <p:nvPr/>
        </p:nvSpPr>
        <p:spPr bwMode="auto">
          <a:xfrm>
            <a:off x="6743699" y="2077957"/>
            <a:ext cx="27432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dirty="0"/>
              <a:t>Innocent</a:t>
            </a:r>
          </a:p>
        </p:txBody>
      </p:sp>
      <p:sp>
        <p:nvSpPr>
          <p:cNvPr id="3" name="TextBox 2">
            <a:extLst>
              <a:ext uri="{FF2B5EF4-FFF2-40B4-BE49-F238E27FC236}">
                <a16:creationId xmlns:a16="http://schemas.microsoft.com/office/drawing/2014/main" id="{BE4D90CD-95B8-2C3A-5196-09CCF63CAC60}"/>
              </a:ext>
            </a:extLst>
          </p:cNvPr>
          <p:cNvSpPr txBox="1"/>
          <p:nvPr/>
        </p:nvSpPr>
        <p:spPr>
          <a:xfrm>
            <a:off x="1417872" y="6214604"/>
            <a:ext cx="9849678" cy="523220"/>
          </a:xfrm>
          <a:prstGeom prst="rect">
            <a:avLst/>
          </a:prstGeom>
          <a:noFill/>
        </p:spPr>
        <p:txBody>
          <a:bodyPr wrap="square" rtlCol="0">
            <a:spAutoFit/>
          </a:bodyPr>
          <a:lstStyle/>
          <a:p>
            <a:r>
              <a:rPr lang="en-US" sz="2800" dirty="0"/>
              <a:t>Better to set a guilty person free than send an innocent one to jail</a:t>
            </a:r>
          </a:p>
        </p:txBody>
      </p:sp>
    </p:spTree>
    <p:extLst>
      <p:ext uri="{BB962C8B-B14F-4D97-AF65-F5344CB8AC3E}">
        <p14:creationId xmlns:p14="http://schemas.microsoft.com/office/powerpoint/2010/main" val="212667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04619C-C687-B498-82B4-4B48D03A2410}"/>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BF26033C-80DA-335B-8703-CBA85B61A5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85E9C3B-7925-400B-BCBA-D0974B0F20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58AA865D-2F93-743D-7782-543402206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8A3F6239-403C-CDCE-BB43-57592715EF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D400EA4-3B2C-F394-A102-8550AE5D89EB}"/>
              </a:ext>
            </a:extLst>
          </p:cNvPr>
          <p:cNvSpPr>
            <a:spLocks noGrp="1"/>
          </p:cNvSpPr>
          <p:nvPr>
            <p:ph type="title"/>
          </p:nvPr>
        </p:nvSpPr>
        <p:spPr>
          <a:xfrm>
            <a:off x="1383564" y="348865"/>
            <a:ext cx="9718111" cy="1576446"/>
          </a:xfrm>
        </p:spPr>
        <p:txBody>
          <a:bodyPr anchor="ctr">
            <a:normAutofit/>
          </a:bodyPr>
          <a:lstStyle/>
          <a:p>
            <a:r>
              <a:rPr lang="en-US" sz="4000">
                <a:solidFill>
                  <a:srgbClr val="FFFFFF"/>
                </a:solidFill>
              </a:rPr>
              <a:t>What goes into a sample size calculation?</a:t>
            </a:r>
          </a:p>
        </p:txBody>
      </p:sp>
      <p:graphicFrame>
        <p:nvGraphicFramePr>
          <p:cNvPr id="5" name="Content Placeholder 2">
            <a:extLst>
              <a:ext uri="{FF2B5EF4-FFF2-40B4-BE49-F238E27FC236}">
                <a16:creationId xmlns:a16="http://schemas.microsoft.com/office/drawing/2014/main" id="{9D105EA3-A489-C2C2-222D-96E378965EC5}"/>
              </a:ext>
            </a:extLst>
          </p:cNvPr>
          <p:cNvGraphicFramePr>
            <a:graphicFrameLocks noGrp="1"/>
          </p:cNvGraphicFramePr>
          <p:nvPr>
            <p:ph idx="1"/>
            <p:extLst>
              <p:ext uri="{D42A27DB-BD31-4B8C-83A1-F6EECF244321}">
                <p14:modId xmlns:p14="http://schemas.microsoft.com/office/powerpoint/2010/main" val="3303333623"/>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02933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71599" y="294538"/>
            <a:ext cx="9895951" cy="1033669"/>
          </a:xfrm>
        </p:spPr>
        <p:txBody>
          <a:bodyPr>
            <a:normAutofit/>
          </a:bodyPr>
          <a:lstStyle/>
          <a:p>
            <a:r>
              <a:rPr lang="en-US" sz="4000">
                <a:solidFill>
                  <a:srgbClr val="FFFFFF"/>
                </a:solidFill>
              </a:rPr>
              <a:t>Effect Size</a:t>
            </a:r>
          </a:p>
        </p:txBody>
      </p:sp>
      <p:sp>
        <p:nvSpPr>
          <p:cNvPr id="3" name="Content Placeholder 2"/>
          <p:cNvSpPr>
            <a:spLocks noGrp="1"/>
          </p:cNvSpPr>
          <p:nvPr>
            <p:ph idx="1"/>
          </p:nvPr>
        </p:nvSpPr>
        <p:spPr>
          <a:xfrm>
            <a:off x="1371599" y="1597432"/>
            <a:ext cx="9724031" cy="5081159"/>
          </a:xfrm>
        </p:spPr>
        <p:txBody>
          <a:bodyPr anchor="ctr">
            <a:normAutofit/>
          </a:bodyPr>
          <a:lstStyle/>
          <a:p>
            <a:r>
              <a:rPr lang="en-US" dirty="0"/>
              <a:t>Definition: Size of the association expected to be present in the sample</a:t>
            </a:r>
          </a:p>
          <a:p>
            <a:endParaRPr lang="en-US" dirty="0"/>
          </a:p>
          <a:p>
            <a:r>
              <a:rPr lang="en-US" dirty="0"/>
              <a:t>The likelihood that a study will be able to detect an association between a predictor and outcome variable in a sample depends on the actual magnitude of that association in the population</a:t>
            </a:r>
          </a:p>
          <a:p>
            <a:pPr lvl="1"/>
            <a:r>
              <a:rPr lang="en-US" sz="2800" dirty="0"/>
              <a:t>Large: easy to detect</a:t>
            </a:r>
          </a:p>
          <a:p>
            <a:pPr lvl="2"/>
            <a:r>
              <a:rPr lang="en-US" sz="2800" dirty="0"/>
              <a:t>E.g., change in systolic blood pressure of 30 mmHg</a:t>
            </a:r>
          </a:p>
          <a:p>
            <a:pPr lvl="1"/>
            <a:r>
              <a:rPr lang="en-US" sz="2800" dirty="0"/>
              <a:t>Small: difficult to detect</a:t>
            </a:r>
          </a:p>
          <a:p>
            <a:pPr lvl="2"/>
            <a:r>
              <a:rPr lang="en-US" sz="2800" dirty="0"/>
              <a:t>E.g., change in systolic blood pressure of 2 mmHg</a:t>
            </a:r>
          </a:p>
        </p:txBody>
      </p:sp>
    </p:spTree>
    <p:extLst>
      <p:ext uri="{BB962C8B-B14F-4D97-AF65-F5344CB8AC3E}">
        <p14:creationId xmlns:p14="http://schemas.microsoft.com/office/powerpoint/2010/main" val="2822406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71597" y="348865"/>
            <a:ext cx="10044023" cy="877729"/>
          </a:xfrm>
        </p:spPr>
        <p:txBody>
          <a:bodyPr anchor="ctr">
            <a:normAutofit/>
          </a:bodyPr>
          <a:lstStyle/>
          <a:p>
            <a:r>
              <a:rPr lang="en-US" sz="4000" dirty="0">
                <a:solidFill>
                  <a:srgbClr val="FFFFFF"/>
                </a:solidFill>
              </a:rPr>
              <a:t>How to determine the effect size?</a:t>
            </a:r>
          </a:p>
        </p:txBody>
      </p:sp>
      <p:graphicFrame>
        <p:nvGraphicFramePr>
          <p:cNvPr id="5" name="Content Placeholder 2">
            <a:extLst>
              <a:ext uri="{FF2B5EF4-FFF2-40B4-BE49-F238E27FC236}">
                <a16:creationId xmlns:a16="http://schemas.microsoft.com/office/drawing/2014/main" id="{3FA1BC36-69D0-45BC-BB5A-EAB8B6C7D652}"/>
              </a:ext>
            </a:extLst>
          </p:cNvPr>
          <p:cNvGraphicFramePr>
            <a:graphicFrameLocks noGrp="1"/>
          </p:cNvGraphicFramePr>
          <p:nvPr>
            <p:ph idx="1"/>
            <p:extLst>
              <p:ext uri="{D42A27DB-BD31-4B8C-83A1-F6EECF244321}">
                <p14:modId xmlns:p14="http://schemas.microsoft.com/office/powerpoint/2010/main" val="1158055214"/>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3883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71599" y="294538"/>
            <a:ext cx="9895951" cy="1033669"/>
          </a:xfrm>
        </p:spPr>
        <p:txBody>
          <a:bodyPr>
            <a:normAutofit/>
          </a:bodyPr>
          <a:lstStyle/>
          <a:p>
            <a:r>
              <a:rPr lang="en-US" sz="4000">
                <a:solidFill>
                  <a:srgbClr val="FFFFFF"/>
                </a:solidFill>
              </a:rPr>
              <a:t>Effect sizes for fixed sample size</a:t>
            </a:r>
          </a:p>
        </p:txBody>
      </p:sp>
      <p:sp>
        <p:nvSpPr>
          <p:cNvPr id="3" name="Content Placeholder 2"/>
          <p:cNvSpPr>
            <a:spLocks noGrp="1"/>
          </p:cNvSpPr>
          <p:nvPr>
            <p:ph idx="1"/>
          </p:nvPr>
        </p:nvSpPr>
        <p:spPr>
          <a:xfrm>
            <a:off x="1371599" y="2318197"/>
            <a:ext cx="9724031" cy="3683358"/>
          </a:xfrm>
        </p:spPr>
        <p:txBody>
          <a:bodyPr anchor="ctr">
            <a:noAutofit/>
          </a:bodyPr>
          <a:lstStyle/>
          <a:p>
            <a:r>
              <a:rPr lang="en-US" sz="3600" dirty="0"/>
              <a:t>When the number of subjects is fixed, may have to work backwards to determine the effect size (or power) able to detect </a:t>
            </a:r>
          </a:p>
          <a:p>
            <a:endParaRPr lang="en-US" sz="3600" dirty="0"/>
          </a:p>
          <a:p>
            <a:r>
              <a:rPr lang="en-US" sz="3600" dirty="0"/>
              <a:t>When?</a:t>
            </a:r>
          </a:p>
          <a:p>
            <a:pPr lvl="1"/>
            <a:r>
              <a:rPr lang="en-US" sz="3600" dirty="0"/>
              <a:t>Limited by availability or affordability</a:t>
            </a:r>
          </a:p>
          <a:p>
            <a:pPr lvl="1"/>
            <a:r>
              <a:rPr lang="en-US" sz="3600" dirty="0"/>
              <a:t>Secondary data analysis</a:t>
            </a:r>
          </a:p>
        </p:txBody>
      </p:sp>
    </p:spTree>
    <p:extLst>
      <p:ext uri="{BB962C8B-B14F-4D97-AF65-F5344CB8AC3E}">
        <p14:creationId xmlns:p14="http://schemas.microsoft.com/office/powerpoint/2010/main" val="1829386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71599" y="294538"/>
            <a:ext cx="9895951" cy="1033669"/>
          </a:xfrm>
        </p:spPr>
        <p:txBody>
          <a:bodyPr>
            <a:normAutofit/>
          </a:bodyPr>
          <a:lstStyle/>
          <a:p>
            <a:r>
              <a:rPr lang="en-US" sz="4000" dirty="0">
                <a:solidFill>
                  <a:srgbClr val="FFFFFF"/>
                </a:solidFill>
              </a:rPr>
              <a:t>Effect Sizes for Multiple Outcomes</a:t>
            </a:r>
          </a:p>
        </p:txBody>
      </p:sp>
      <p:sp>
        <p:nvSpPr>
          <p:cNvPr id="3" name="Content Placeholder 2"/>
          <p:cNvSpPr>
            <a:spLocks noGrp="1"/>
          </p:cNvSpPr>
          <p:nvPr>
            <p:ph idx="1"/>
          </p:nvPr>
        </p:nvSpPr>
        <p:spPr>
          <a:xfrm>
            <a:off x="1371599" y="1724628"/>
            <a:ext cx="9724031" cy="4838834"/>
          </a:xfrm>
        </p:spPr>
        <p:txBody>
          <a:bodyPr anchor="ctr">
            <a:normAutofit/>
          </a:bodyPr>
          <a:lstStyle/>
          <a:p>
            <a:pPr marL="514350" indent="-514350">
              <a:buAutoNum type="alphaUcPeriod"/>
            </a:pPr>
            <a:r>
              <a:rPr lang="en-US" altLang="en-US" dirty="0"/>
              <a:t>Calculate the sample size using the effect size for the primary hypothesis</a:t>
            </a:r>
          </a:p>
          <a:p>
            <a:pPr>
              <a:buNone/>
            </a:pPr>
            <a:r>
              <a:rPr lang="en-US" altLang="en-US" dirty="0"/>
              <a:t>   	- Can then estimate effect sizes for secondary/tertiary hypotheses based on sample size</a:t>
            </a:r>
          </a:p>
          <a:p>
            <a:pPr>
              <a:buNone/>
            </a:pPr>
            <a:endParaRPr lang="en-US" altLang="en-US" dirty="0"/>
          </a:p>
          <a:p>
            <a:pPr algn="ctr">
              <a:buNone/>
            </a:pPr>
            <a:r>
              <a:rPr lang="en-US" altLang="en-US" b="1" dirty="0"/>
              <a:t>OR</a:t>
            </a:r>
          </a:p>
          <a:p>
            <a:pPr>
              <a:buNone/>
            </a:pPr>
            <a:endParaRPr lang="en-US" altLang="en-US" b="1" dirty="0"/>
          </a:p>
          <a:p>
            <a:pPr marL="514350" indent="-514350">
              <a:buAutoNum type="alphaUcPeriod" startAt="2"/>
            </a:pPr>
            <a:r>
              <a:rPr lang="en-US" altLang="en-US" dirty="0"/>
              <a:t>If all hypotheses are of equal importance, sample size should be based on whichever hypothesis needs largest sample (accounting for multiple testing)</a:t>
            </a:r>
          </a:p>
          <a:p>
            <a:endParaRPr lang="en-US" sz="2000" dirty="0"/>
          </a:p>
        </p:txBody>
      </p:sp>
    </p:spTree>
    <p:extLst>
      <p:ext uri="{BB962C8B-B14F-4D97-AF65-F5344CB8AC3E}">
        <p14:creationId xmlns:p14="http://schemas.microsoft.com/office/powerpoint/2010/main" val="19520781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331E13-B864-27EF-2409-D5C56834680D}"/>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24D78A10-1D3F-6DB9-2C3A-24D11B2E83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84A6E7A2-B5C5-E910-3E0D-08E7FA77C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FFEE67F-DB46-75E6-2A19-01F6C0D1AF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064157F-EF63-F5F9-EC02-0598005FA2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1266F821-2490-9A8C-BDBA-AF6E2182E9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FF3FFB-106B-FAE1-725F-25310C5F1F6C}"/>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Variability</a:t>
            </a:r>
          </a:p>
        </p:txBody>
      </p:sp>
      <p:sp>
        <p:nvSpPr>
          <p:cNvPr id="3" name="Content Placeholder 2">
            <a:extLst>
              <a:ext uri="{FF2B5EF4-FFF2-40B4-BE49-F238E27FC236}">
                <a16:creationId xmlns:a16="http://schemas.microsoft.com/office/drawing/2014/main" id="{27BB9B2C-3E9B-EB18-3B7C-DD4E273B2630}"/>
              </a:ext>
            </a:extLst>
          </p:cNvPr>
          <p:cNvSpPr>
            <a:spLocks noGrp="1"/>
          </p:cNvSpPr>
          <p:nvPr>
            <p:ph idx="1"/>
          </p:nvPr>
        </p:nvSpPr>
        <p:spPr>
          <a:xfrm>
            <a:off x="7986083" y="1622745"/>
            <a:ext cx="3790369" cy="4838834"/>
          </a:xfrm>
        </p:spPr>
        <p:txBody>
          <a:bodyPr anchor="ctr">
            <a:normAutofit/>
          </a:bodyPr>
          <a:lstStyle/>
          <a:p>
            <a:r>
              <a:rPr lang="en-US" altLang="en-US" sz="2400" dirty="0"/>
              <a:t>Not just the size of the effect, but the variability of the effect also matters</a:t>
            </a:r>
          </a:p>
          <a:p>
            <a:pPr lvl="1"/>
            <a:r>
              <a:rPr lang="en-US" altLang="en-US" dirty="0"/>
              <a:t>↑ variability in outcome → ↑ likelihood of overlap between groups → ↑ difficulty in demonstrating a difference</a:t>
            </a:r>
          </a:p>
          <a:p>
            <a:r>
              <a:rPr lang="en-US" altLang="en-US" sz="2400" dirty="0"/>
              <a:t>Larger variability → Larger Sample size</a:t>
            </a:r>
          </a:p>
          <a:p>
            <a:endParaRPr lang="en-US" sz="2000" dirty="0"/>
          </a:p>
        </p:txBody>
      </p:sp>
      <p:pic>
        <p:nvPicPr>
          <p:cNvPr id="21508"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66803" y="2263799"/>
            <a:ext cx="7381693" cy="3914451"/>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15178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03EB008-411A-B83C-41F3-D961CF9BD787}"/>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75E484C-0450-9D35-9403-87A43817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F6D954F-7590-6881-E4E9-C705EED02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B9AF68A5-895A-DEEF-3B51-E0722302A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EA8F078F-A728-38A2-CB1A-357C2335C6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F445CBD-6EFF-40D0-355E-74C2135072A7}"/>
              </a:ext>
            </a:extLst>
          </p:cNvPr>
          <p:cNvSpPr>
            <a:spLocks noGrp="1"/>
          </p:cNvSpPr>
          <p:nvPr>
            <p:ph type="title"/>
          </p:nvPr>
        </p:nvSpPr>
        <p:spPr>
          <a:xfrm>
            <a:off x="1383564" y="348865"/>
            <a:ext cx="9718111" cy="1576446"/>
          </a:xfrm>
        </p:spPr>
        <p:txBody>
          <a:bodyPr anchor="ctr">
            <a:normAutofit/>
          </a:bodyPr>
          <a:lstStyle/>
          <a:p>
            <a:r>
              <a:rPr lang="en-US" sz="4000">
                <a:solidFill>
                  <a:srgbClr val="FFFFFF"/>
                </a:solidFill>
              </a:rPr>
              <a:t>What goes into a sample size calculation?</a:t>
            </a:r>
          </a:p>
        </p:txBody>
      </p:sp>
      <p:graphicFrame>
        <p:nvGraphicFramePr>
          <p:cNvPr id="5" name="Content Placeholder 2">
            <a:extLst>
              <a:ext uri="{FF2B5EF4-FFF2-40B4-BE49-F238E27FC236}">
                <a16:creationId xmlns:a16="http://schemas.microsoft.com/office/drawing/2014/main" id="{9FB5D646-9914-6452-9330-5895995F066D}"/>
              </a:ext>
            </a:extLst>
          </p:cNvPr>
          <p:cNvGraphicFramePr>
            <a:graphicFrameLocks noGrp="1"/>
          </p:cNvGraphicFramePr>
          <p:nvPr>
            <p:ph idx="1"/>
            <p:extLst>
              <p:ext uri="{D42A27DB-BD31-4B8C-83A1-F6EECF244321}">
                <p14:modId xmlns:p14="http://schemas.microsoft.com/office/powerpoint/2010/main" val="3447770901"/>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356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71599" y="294538"/>
            <a:ext cx="9895951" cy="1033669"/>
          </a:xfrm>
        </p:spPr>
        <p:txBody>
          <a:bodyPr>
            <a:normAutofit/>
          </a:bodyPr>
          <a:lstStyle/>
          <a:p>
            <a:r>
              <a:rPr lang="en-US" sz="4000">
                <a:solidFill>
                  <a:srgbClr val="FFFFFF"/>
                </a:solidFill>
              </a:rPr>
              <a:t>Type of statistical test</a:t>
            </a:r>
          </a:p>
        </p:txBody>
      </p:sp>
      <p:sp>
        <p:nvSpPr>
          <p:cNvPr id="3" name="Content Placeholder 2"/>
          <p:cNvSpPr>
            <a:spLocks noGrp="1"/>
          </p:cNvSpPr>
          <p:nvPr>
            <p:ph idx="1"/>
          </p:nvPr>
        </p:nvSpPr>
        <p:spPr>
          <a:xfrm>
            <a:off x="1371599" y="2318197"/>
            <a:ext cx="9724031" cy="3683358"/>
          </a:xfrm>
        </p:spPr>
        <p:txBody>
          <a:bodyPr anchor="ctr">
            <a:normAutofit/>
          </a:bodyPr>
          <a:lstStyle/>
          <a:p>
            <a:r>
              <a:rPr lang="en-US" altLang="en-US" sz="2000" dirty="0"/>
              <a:t>Must decide on statistical approach to analyzing data before calculating sample size</a:t>
            </a:r>
          </a:p>
          <a:p>
            <a:pPr lvl="1"/>
            <a:endParaRPr lang="en-US" altLang="en-US" sz="2000" dirty="0"/>
          </a:p>
          <a:p>
            <a:pPr lvl="1"/>
            <a:r>
              <a:rPr lang="en-US" altLang="en-US" sz="2000" dirty="0"/>
              <a:t>Depends mainly on distribution of the outcome (e.g., normal, binomial) and type of predictor (i.e., continuous, categorical)</a:t>
            </a:r>
          </a:p>
          <a:p>
            <a:pPr lvl="1"/>
            <a:endParaRPr lang="en-US" altLang="en-US" sz="2000" dirty="0"/>
          </a:p>
          <a:p>
            <a:pPr lvl="1"/>
            <a:r>
              <a:rPr lang="en-US" altLang="en-US" sz="2000" dirty="0"/>
              <a:t>Examples:</a:t>
            </a:r>
          </a:p>
          <a:p>
            <a:pPr lvl="2"/>
            <a:r>
              <a:rPr lang="en-US" altLang="en-US" dirty="0"/>
              <a:t>Simple methods: two-sample t test, paired t test, chi-square test</a:t>
            </a:r>
          </a:p>
          <a:p>
            <a:pPr lvl="2"/>
            <a:r>
              <a:rPr lang="en-US" altLang="en-US" dirty="0"/>
              <a:t>More complicated methods: linear regression, logistic regression</a:t>
            </a:r>
          </a:p>
          <a:p>
            <a:pPr lvl="2"/>
            <a:r>
              <a:rPr lang="en-US" altLang="en-US" dirty="0"/>
              <a:t>Even more complicated methods: repeated measures ANOVA, mixed models</a:t>
            </a:r>
          </a:p>
          <a:p>
            <a:pPr lvl="3"/>
            <a:r>
              <a:rPr lang="en-US" altLang="en-US" sz="2000" dirty="0"/>
              <a:t>NOTE: Most often, the more complicated the method, the more parameters and information you will need to inform the calculation</a:t>
            </a:r>
          </a:p>
          <a:p>
            <a:pPr marL="0" indent="0">
              <a:buNone/>
            </a:pPr>
            <a:endParaRPr lang="en-US" sz="2000" dirty="0"/>
          </a:p>
        </p:txBody>
      </p:sp>
    </p:spTree>
    <p:extLst>
      <p:ext uri="{BB962C8B-B14F-4D97-AF65-F5344CB8AC3E}">
        <p14:creationId xmlns:p14="http://schemas.microsoft.com/office/powerpoint/2010/main" val="3350791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D8137-96EA-9ED6-848E-6ABB49D6EA06}"/>
              </a:ext>
            </a:extLst>
          </p:cNvPr>
          <p:cNvSpPr>
            <a:spLocks noGrp="1"/>
          </p:cNvSpPr>
          <p:nvPr>
            <p:ph type="title"/>
          </p:nvPr>
        </p:nvSpPr>
        <p:spPr/>
        <p:txBody>
          <a:bodyPr/>
          <a:lstStyle/>
          <a:p>
            <a:r>
              <a:rPr lang="en-US" dirty="0"/>
              <a:t>Topics Covered</a:t>
            </a:r>
          </a:p>
        </p:txBody>
      </p:sp>
      <p:sp>
        <p:nvSpPr>
          <p:cNvPr id="3" name="Content Placeholder 2">
            <a:extLst>
              <a:ext uri="{FF2B5EF4-FFF2-40B4-BE49-F238E27FC236}">
                <a16:creationId xmlns:a16="http://schemas.microsoft.com/office/drawing/2014/main" id="{AB0822AA-2CF0-98D0-DC09-5E5CE9335ED8}"/>
              </a:ext>
            </a:extLst>
          </p:cNvPr>
          <p:cNvSpPr>
            <a:spLocks noGrp="1"/>
          </p:cNvSpPr>
          <p:nvPr>
            <p:ph idx="1"/>
          </p:nvPr>
        </p:nvSpPr>
        <p:spPr/>
        <p:txBody>
          <a:bodyPr/>
          <a:lstStyle/>
          <a:p>
            <a:r>
              <a:rPr lang="en-US" dirty="0"/>
              <a:t>Review of Basics of Sample Size Calculations</a:t>
            </a:r>
          </a:p>
          <a:p>
            <a:r>
              <a:rPr lang="en-US" dirty="0"/>
              <a:t>Cluster Randomized Designs</a:t>
            </a:r>
          </a:p>
          <a:p>
            <a:pPr lvl="1"/>
            <a:r>
              <a:rPr lang="en-US" dirty="0"/>
              <a:t>Parallel Group</a:t>
            </a:r>
          </a:p>
          <a:p>
            <a:pPr lvl="1"/>
            <a:r>
              <a:rPr lang="en-US" dirty="0"/>
              <a:t>Parallel with Baseline Measure</a:t>
            </a:r>
          </a:p>
          <a:p>
            <a:pPr lvl="1"/>
            <a:r>
              <a:rPr lang="en-US" dirty="0"/>
              <a:t>Stepped Wedge</a:t>
            </a:r>
          </a:p>
          <a:p>
            <a:pPr lvl="1"/>
            <a:r>
              <a:rPr lang="en-US" dirty="0"/>
              <a:t>Individually Randomized Group Treatment (IRGT)</a:t>
            </a:r>
          </a:p>
          <a:p>
            <a:pPr lvl="1"/>
            <a:endParaRPr lang="en-US" dirty="0"/>
          </a:p>
        </p:txBody>
      </p:sp>
    </p:spTree>
    <p:extLst>
      <p:ext uri="{BB962C8B-B14F-4D97-AF65-F5344CB8AC3E}">
        <p14:creationId xmlns:p14="http://schemas.microsoft.com/office/powerpoint/2010/main" val="34071248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795" name="Rectangle 32794">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97" name="Rectangle 32796">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99" name="Rectangle 32798">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01" name="Rectangle 32800">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770" name="Rectangle 2">
            <a:extLst>
              <a:ext uri="{FF2B5EF4-FFF2-40B4-BE49-F238E27FC236}">
                <a16:creationId xmlns:a16="http://schemas.microsoft.com/office/drawing/2014/main" id="{2C2F0A1B-BF20-45D8-A75A-E3801133DAF8}"/>
              </a:ext>
            </a:extLst>
          </p:cNvPr>
          <p:cNvSpPr>
            <a:spLocks noGrp="1" noChangeArrowheads="1"/>
          </p:cNvSpPr>
          <p:nvPr>
            <p:ph type="title"/>
          </p:nvPr>
        </p:nvSpPr>
        <p:spPr>
          <a:xfrm>
            <a:off x="1371597" y="348865"/>
            <a:ext cx="10044023" cy="877729"/>
          </a:xfrm>
        </p:spPr>
        <p:txBody>
          <a:bodyPr anchor="ctr">
            <a:normAutofit/>
          </a:bodyPr>
          <a:lstStyle/>
          <a:p>
            <a:pPr marL="233363">
              <a:defRPr/>
            </a:pPr>
            <a:r>
              <a:rPr lang="en-US" altLang="en-US" sz="4000">
                <a:solidFill>
                  <a:srgbClr val="FFFFFF"/>
                </a:solidFill>
              </a:rPr>
              <a:t>Inflations to Sample Size</a:t>
            </a:r>
          </a:p>
        </p:txBody>
      </p:sp>
      <p:sp>
        <p:nvSpPr>
          <p:cNvPr id="30724" name="Slide Number Placeholder 4">
            <a:extLst>
              <a:ext uri="{FF2B5EF4-FFF2-40B4-BE49-F238E27FC236}">
                <a16:creationId xmlns:a16="http://schemas.microsoft.com/office/drawing/2014/main" id="{B9144994-99A0-4F68-A91C-1002E8CAFA3E}"/>
              </a:ext>
            </a:extLst>
          </p:cNvPr>
          <p:cNvSpPr>
            <a:spLocks noGrp="1"/>
          </p:cNvSpPr>
          <p:nvPr>
            <p:ph type="sldNum" sz="quarter" idx="12"/>
          </p:nvPr>
        </p:nvSpPr>
        <p:spPr bwMode="auto">
          <a:xfrm>
            <a:off x="11704320" y="6455664"/>
            <a:ext cx="448056"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Ctr="0" compatLnSpc="1">
            <a:prstTxWarp prst="textNoShape">
              <a:avLst/>
            </a:prstTxWarp>
            <a:norm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fontAlgn="base">
              <a:spcBef>
                <a:spcPct val="0"/>
              </a:spcBef>
              <a:spcAft>
                <a:spcPts val="600"/>
              </a:spcAft>
            </a:pPr>
            <a:fld id="{E6B11B22-DE90-4F84-AEDA-5A3145FA2173}" type="slidenum">
              <a:rPr lang="en-US" altLang="en-US" sz="1100">
                <a:solidFill>
                  <a:schemeClr val="tx1">
                    <a:lumMod val="50000"/>
                    <a:lumOff val="50000"/>
                  </a:schemeClr>
                </a:solidFill>
                <a:latin typeface="+mn-lt"/>
              </a:rPr>
              <a:pPr fontAlgn="base">
                <a:spcBef>
                  <a:spcPct val="0"/>
                </a:spcBef>
                <a:spcAft>
                  <a:spcPts val="600"/>
                </a:spcAft>
              </a:pPr>
              <a:t>20</a:t>
            </a:fld>
            <a:endParaRPr lang="en-US" altLang="en-US" sz="1100">
              <a:solidFill>
                <a:schemeClr val="tx1">
                  <a:lumMod val="50000"/>
                  <a:lumOff val="50000"/>
                </a:schemeClr>
              </a:solidFill>
              <a:latin typeface="+mn-lt"/>
            </a:endParaRPr>
          </a:p>
        </p:txBody>
      </p:sp>
      <p:graphicFrame>
        <p:nvGraphicFramePr>
          <p:cNvPr id="32791" name="Rectangle 3">
            <a:extLst>
              <a:ext uri="{FF2B5EF4-FFF2-40B4-BE49-F238E27FC236}">
                <a16:creationId xmlns:a16="http://schemas.microsoft.com/office/drawing/2014/main" id="{A017145C-BDC3-F61B-C509-930823705E3F}"/>
              </a:ext>
            </a:extLst>
          </p:cNvPr>
          <p:cNvGraphicFramePr>
            <a:graphicFrameLocks noGrp="1"/>
          </p:cNvGraphicFramePr>
          <p:nvPr>
            <p:ph idx="1"/>
            <p:extLst>
              <p:ext uri="{D42A27DB-BD31-4B8C-83A1-F6EECF244321}">
                <p14:modId xmlns:p14="http://schemas.microsoft.com/office/powerpoint/2010/main" val="3642599753"/>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120272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D95EB2-D864-B4B4-425A-F586B1E84D8C}"/>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Generic sample size formula</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410F2BE-6ECC-660A-E83A-0446D0751E4D}"/>
                  </a:ext>
                </a:extLst>
              </p:cNvPr>
              <p:cNvSpPr>
                <a:spLocks noGrp="1"/>
              </p:cNvSpPr>
              <p:nvPr>
                <p:ph idx="1"/>
              </p:nvPr>
            </p:nvSpPr>
            <p:spPr>
              <a:xfrm>
                <a:off x="1371599" y="2318197"/>
                <a:ext cx="9724031" cy="3683358"/>
              </a:xfrm>
            </p:spPr>
            <p:txBody>
              <a:bodyPr anchor="ctr">
                <a:normAutofit/>
              </a:bodyPr>
              <a:lstStyle/>
              <a:p>
                <a:pPr marL="0" indent="0">
                  <a:buNone/>
                </a:pPr>
                <a:endParaRPr lang="en-US" sz="2000" dirty="0"/>
              </a:p>
              <a:p>
                <a:pPr marL="0" indent="0">
                  <a:buNone/>
                </a:pPr>
                <a:endParaRPr lang="en-US" sz="2000" dirty="0"/>
              </a:p>
              <a:p>
                <a:pPr marL="0" indent="0">
                  <a:buNone/>
                </a:pPr>
                <a14:m>
                  <m:oMath xmlns:m="http://schemas.openxmlformats.org/officeDocument/2006/math">
                    <m:r>
                      <a:rPr lang="en-US" sz="6000" i="1" smtClean="0">
                        <a:latin typeface="Cambria Math" panose="02040503050406030204" pitchFamily="18" charset="0"/>
                      </a:rPr>
                      <m:t>𝑁</m:t>
                    </m:r>
                    <m:r>
                      <a:rPr lang="en-US" sz="6000" i="1" smtClean="0">
                        <a:latin typeface="Cambria Math" panose="02040503050406030204" pitchFamily="18" charset="0"/>
                        <a:ea typeface="Cambria Math" panose="02040503050406030204" pitchFamily="18" charset="0"/>
                      </a:rPr>
                      <m:t>≈</m:t>
                    </m:r>
                  </m:oMath>
                </a14:m>
                <a:r>
                  <a:rPr lang="en-US" sz="6000" dirty="0"/>
                  <a:t> </a:t>
                </a:r>
                <a14:m>
                  <m:oMath xmlns:m="http://schemas.openxmlformats.org/officeDocument/2006/math">
                    <m:f>
                      <m:fPr>
                        <m:ctrlPr>
                          <a:rPr lang="en-US" sz="6000" i="1">
                            <a:latin typeface="Cambria Math" panose="02040503050406030204" pitchFamily="18" charset="0"/>
                          </a:rPr>
                        </m:ctrlPr>
                      </m:fPr>
                      <m:num>
                        <m:sSup>
                          <m:sSupPr>
                            <m:ctrlPr>
                              <a:rPr lang="en-US" sz="6000" i="1">
                                <a:latin typeface="Cambria Math" panose="02040503050406030204" pitchFamily="18" charset="0"/>
                              </a:rPr>
                            </m:ctrlPr>
                          </m:sSupPr>
                          <m:e>
                            <m:d>
                              <m:dPr>
                                <m:ctrlPr>
                                  <a:rPr lang="en-US" sz="6000" i="1">
                                    <a:latin typeface="Cambria Math" panose="02040503050406030204" pitchFamily="18" charset="0"/>
                                  </a:rPr>
                                </m:ctrlPr>
                              </m:dPr>
                              <m:e>
                                <m:sSub>
                                  <m:sSubPr>
                                    <m:ctrlPr>
                                      <a:rPr lang="en-US" sz="6000" i="1">
                                        <a:latin typeface="Cambria Math" panose="02040503050406030204" pitchFamily="18" charset="0"/>
                                      </a:rPr>
                                    </m:ctrlPr>
                                  </m:sSubPr>
                                  <m:e>
                                    <m:r>
                                      <a:rPr lang="en-US" sz="6000" i="1" smtClean="0">
                                        <a:latin typeface="Cambria Math" panose="02040503050406030204" pitchFamily="18" charset="0"/>
                                      </a:rPr>
                                      <m:t>𝑍</m:t>
                                    </m:r>
                                  </m:e>
                                  <m:sub>
                                    <m:r>
                                      <a:rPr lang="en-US" sz="6000" i="1" smtClean="0">
                                        <a:latin typeface="Cambria Math" panose="02040503050406030204" pitchFamily="18" charset="0"/>
                                      </a:rPr>
                                      <m:t>1−</m:t>
                                    </m:r>
                                    <m:r>
                                      <a:rPr lang="en-US" sz="6000" i="1" smtClean="0">
                                        <a:latin typeface="Cambria Math" panose="02040503050406030204" pitchFamily="18" charset="0"/>
                                        <a:ea typeface="Cambria Math" panose="02040503050406030204" pitchFamily="18" charset="0"/>
                                      </a:rPr>
                                      <m:t>𝛼</m:t>
                                    </m:r>
                                    <m:r>
                                      <a:rPr lang="en-US" sz="6000" i="1" smtClean="0">
                                        <a:latin typeface="Cambria Math" panose="02040503050406030204" pitchFamily="18" charset="0"/>
                                        <a:ea typeface="Cambria Math" panose="02040503050406030204" pitchFamily="18" charset="0"/>
                                      </a:rPr>
                                      <m:t>/2</m:t>
                                    </m:r>
                                  </m:sub>
                                </m:sSub>
                                <m:r>
                                  <a:rPr lang="en-US" sz="6000" i="1" smtClean="0">
                                    <a:latin typeface="Cambria Math" panose="02040503050406030204" pitchFamily="18" charset="0"/>
                                  </a:rPr>
                                  <m:t>+</m:t>
                                </m:r>
                                <m:sSub>
                                  <m:sSubPr>
                                    <m:ctrlPr>
                                      <a:rPr lang="en-US" sz="6000" i="1">
                                        <a:latin typeface="Cambria Math" panose="02040503050406030204" pitchFamily="18" charset="0"/>
                                      </a:rPr>
                                    </m:ctrlPr>
                                  </m:sSubPr>
                                  <m:e>
                                    <m:r>
                                      <a:rPr lang="en-US" sz="6000" i="1" smtClean="0">
                                        <a:latin typeface="Cambria Math" panose="02040503050406030204" pitchFamily="18" charset="0"/>
                                      </a:rPr>
                                      <m:t>𝑍</m:t>
                                    </m:r>
                                  </m:e>
                                  <m:sub>
                                    <m:r>
                                      <a:rPr lang="en-US" sz="6000" i="1" smtClean="0">
                                        <a:latin typeface="Cambria Math" panose="02040503050406030204" pitchFamily="18" charset="0"/>
                                        <a:ea typeface="Cambria Math" panose="02040503050406030204" pitchFamily="18" charset="0"/>
                                      </a:rPr>
                                      <m:t>𝛽</m:t>
                                    </m:r>
                                  </m:sub>
                                </m:sSub>
                              </m:e>
                            </m:d>
                          </m:e>
                          <m:sup>
                            <m:r>
                              <a:rPr lang="en-US" sz="6000" i="1" smtClean="0">
                                <a:latin typeface="Cambria Math" panose="02040503050406030204" pitchFamily="18" charset="0"/>
                              </a:rPr>
                              <m:t>2</m:t>
                            </m:r>
                          </m:sup>
                        </m:sSup>
                        <m:sSup>
                          <m:sSupPr>
                            <m:ctrlPr>
                              <a:rPr lang="en-US" sz="6000" i="1">
                                <a:latin typeface="Cambria Math" panose="02040503050406030204" pitchFamily="18" charset="0"/>
                              </a:rPr>
                            </m:ctrlPr>
                          </m:sSupPr>
                          <m:e>
                            <m:r>
                              <a:rPr lang="en-US" sz="6000" i="1" smtClean="0">
                                <a:latin typeface="Cambria Math" panose="02040503050406030204" pitchFamily="18" charset="0"/>
                                <a:ea typeface="Cambria Math" panose="02040503050406030204" pitchFamily="18" charset="0"/>
                              </a:rPr>
                              <m:t>𝜎</m:t>
                            </m:r>
                          </m:e>
                          <m:sup>
                            <m:r>
                              <a:rPr lang="en-US" sz="6000" i="1" smtClean="0">
                                <a:latin typeface="Cambria Math" panose="02040503050406030204" pitchFamily="18" charset="0"/>
                              </a:rPr>
                              <m:t>2</m:t>
                            </m:r>
                          </m:sup>
                        </m:sSup>
                      </m:num>
                      <m:den>
                        <m:sSup>
                          <m:sSupPr>
                            <m:ctrlPr>
                              <a:rPr lang="en-US" sz="6000" i="1">
                                <a:latin typeface="Cambria Math" panose="02040503050406030204" pitchFamily="18" charset="0"/>
                              </a:rPr>
                            </m:ctrlPr>
                          </m:sSupPr>
                          <m:e>
                            <m:r>
                              <a:rPr lang="en-US" sz="6000" i="1" smtClean="0">
                                <a:latin typeface="Cambria Math" panose="02040503050406030204" pitchFamily="18" charset="0"/>
                                <a:ea typeface="Cambria Math" panose="02040503050406030204" pitchFamily="18" charset="0"/>
                              </a:rPr>
                              <m:t>∆</m:t>
                            </m:r>
                          </m:e>
                          <m:sup>
                            <m:r>
                              <a:rPr lang="en-US" sz="6000" i="1" smtClean="0">
                                <a:latin typeface="Cambria Math" panose="02040503050406030204" pitchFamily="18" charset="0"/>
                              </a:rPr>
                              <m:t>2</m:t>
                            </m:r>
                          </m:sup>
                        </m:sSup>
                      </m:den>
                    </m:f>
                  </m:oMath>
                </a14:m>
                <a:endParaRPr lang="en-US" sz="6000" dirty="0"/>
              </a:p>
            </p:txBody>
          </p:sp>
        </mc:Choice>
        <mc:Fallback xmlns="">
          <p:sp>
            <p:nvSpPr>
              <p:cNvPr id="3" name="Content Placeholder 2">
                <a:extLst>
                  <a:ext uri="{FF2B5EF4-FFF2-40B4-BE49-F238E27FC236}">
                    <a16:creationId xmlns:a16="http://schemas.microsoft.com/office/drawing/2014/main" id="{4410F2BE-6ECC-660A-E83A-0446D0751E4D}"/>
                  </a:ext>
                </a:extLst>
              </p:cNvPr>
              <p:cNvSpPr>
                <a:spLocks noGrp="1" noRot="1" noChangeAspect="1" noMove="1" noResize="1" noEditPoints="1" noAdjustHandles="1" noChangeArrowheads="1" noChangeShapeType="1" noTextEdit="1"/>
              </p:cNvSpPr>
              <p:nvPr>
                <p:ph idx="1"/>
              </p:nvPr>
            </p:nvSpPr>
            <p:spPr>
              <a:xfrm>
                <a:off x="1371599" y="2318197"/>
                <a:ext cx="9724031" cy="3683358"/>
              </a:xfrm>
              <a:blipFill>
                <a:blip r:embed="rId3"/>
                <a:stretch>
                  <a:fillRect/>
                </a:stretch>
              </a:blipFill>
            </p:spPr>
            <p:txBody>
              <a:bodyPr/>
              <a:lstStyle/>
              <a:p>
                <a:r>
                  <a:rPr lang="en-US">
                    <a:noFill/>
                  </a:rPr>
                  <a:t> </a:t>
                </a:r>
              </a:p>
            </p:txBody>
          </p:sp>
        </mc:Fallback>
      </mc:AlternateContent>
      <p:cxnSp>
        <p:nvCxnSpPr>
          <p:cNvPr id="5" name="Straight Arrow Connector 4">
            <a:extLst>
              <a:ext uri="{FF2B5EF4-FFF2-40B4-BE49-F238E27FC236}">
                <a16:creationId xmlns:a16="http://schemas.microsoft.com/office/drawing/2014/main" id="{8B3EF6C7-A5B4-1A12-417A-D430983511DF}"/>
              </a:ext>
            </a:extLst>
          </p:cNvPr>
          <p:cNvCxnSpPr/>
          <p:nvPr/>
        </p:nvCxnSpPr>
        <p:spPr>
          <a:xfrm flipV="1">
            <a:off x="3893906" y="2517169"/>
            <a:ext cx="719191" cy="1263721"/>
          </a:xfrm>
          <a:prstGeom prst="straightConnector1">
            <a:avLst/>
          </a:prstGeom>
          <a:ln w="57150">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A2E262D-F8BB-ABD9-2A51-7183748B7784}"/>
              </a:ext>
            </a:extLst>
          </p:cNvPr>
          <p:cNvSpPr txBox="1"/>
          <p:nvPr/>
        </p:nvSpPr>
        <p:spPr>
          <a:xfrm>
            <a:off x="4099727" y="2153766"/>
            <a:ext cx="1296238" cy="369332"/>
          </a:xfrm>
          <a:prstGeom prst="rect">
            <a:avLst/>
          </a:prstGeom>
          <a:noFill/>
        </p:spPr>
        <p:txBody>
          <a:bodyPr wrap="square" rtlCol="0">
            <a:spAutoFit/>
          </a:bodyPr>
          <a:lstStyle/>
          <a:p>
            <a:r>
              <a:rPr lang="en-US" dirty="0"/>
              <a:t>Type I error</a:t>
            </a:r>
          </a:p>
        </p:txBody>
      </p:sp>
      <p:cxnSp>
        <p:nvCxnSpPr>
          <p:cNvPr id="11" name="Straight Arrow Connector 10">
            <a:extLst>
              <a:ext uri="{FF2B5EF4-FFF2-40B4-BE49-F238E27FC236}">
                <a16:creationId xmlns:a16="http://schemas.microsoft.com/office/drawing/2014/main" id="{7B6743AE-505E-614A-3C2F-55C6F6F0B14B}"/>
              </a:ext>
            </a:extLst>
          </p:cNvPr>
          <p:cNvCxnSpPr/>
          <p:nvPr/>
        </p:nvCxnSpPr>
        <p:spPr>
          <a:xfrm flipV="1">
            <a:off x="5736402" y="2649472"/>
            <a:ext cx="719191" cy="1263721"/>
          </a:xfrm>
          <a:prstGeom prst="straightConnector1">
            <a:avLst/>
          </a:prstGeom>
          <a:ln w="57150">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28B7187-0168-9B09-D4A5-5A6CF53E22D8}"/>
              </a:ext>
            </a:extLst>
          </p:cNvPr>
          <p:cNvSpPr txBox="1"/>
          <p:nvPr/>
        </p:nvSpPr>
        <p:spPr>
          <a:xfrm>
            <a:off x="5656149" y="2146739"/>
            <a:ext cx="2099553" cy="369332"/>
          </a:xfrm>
          <a:prstGeom prst="rect">
            <a:avLst/>
          </a:prstGeom>
          <a:noFill/>
        </p:spPr>
        <p:txBody>
          <a:bodyPr wrap="square" rtlCol="0">
            <a:spAutoFit/>
          </a:bodyPr>
          <a:lstStyle/>
          <a:p>
            <a:r>
              <a:rPr lang="en-US" dirty="0"/>
              <a:t>Type II error/Power</a:t>
            </a:r>
          </a:p>
        </p:txBody>
      </p:sp>
      <p:cxnSp>
        <p:nvCxnSpPr>
          <p:cNvPr id="17" name="Straight Arrow Connector 16">
            <a:extLst>
              <a:ext uri="{FF2B5EF4-FFF2-40B4-BE49-F238E27FC236}">
                <a16:creationId xmlns:a16="http://schemas.microsoft.com/office/drawing/2014/main" id="{3679EEC0-7D7D-F913-4DD4-5597E96596F4}"/>
              </a:ext>
            </a:extLst>
          </p:cNvPr>
          <p:cNvCxnSpPr/>
          <p:nvPr/>
        </p:nvCxnSpPr>
        <p:spPr>
          <a:xfrm>
            <a:off x="5868237" y="5134708"/>
            <a:ext cx="2247061" cy="0"/>
          </a:xfrm>
          <a:prstGeom prst="straightConnector1">
            <a:avLst/>
          </a:prstGeom>
          <a:ln w="57150">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E2835CE7-E01E-BEDB-920D-0463C338A5C9}"/>
              </a:ext>
            </a:extLst>
          </p:cNvPr>
          <p:cNvSpPr txBox="1"/>
          <p:nvPr/>
        </p:nvSpPr>
        <p:spPr>
          <a:xfrm>
            <a:off x="8330084" y="5044273"/>
            <a:ext cx="1939331" cy="381830"/>
          </a:xfrm>
          <a:prstGeom prst="rect">
            <a:avLst/>
          </a:prstGeom>
          <a:noFill/>
        </p:spPr>
        <p:txBody>
          <a:bodyPr wrap="square" rtlCol="0">
            <a:spAutoFit/>
          </a:bodyPr>
          <a:lstStyle/>
          <a:p>
            <a:r>
              <a:rPr lang="en-US" dirty="0"/>
              <a:t>Effect Size</a:t>
            </a:r>
          </a:p>
        </p:txBody>
      </p:sp>
      <p:cxnSp>
        <p:nvCxnSpPr>
          <p:cNvPr id="19" name="Straight Arrow Connector 18">
            <a:extLst>
              <a:ext uri="{FF2B5EF4-FFF2-40B4-BE49-F238E27FC236}">
                <a16:creationId xmlns:a16="http://schemas.microsoft.com/office/drawing/2014/main" id="{85FBB005-52E5-A378-D765-3E00865F8BD1}"/>
              </a:ext>
            </a:extLst>
          </p:cNvPr>
          <p:cNvCxnSpPr/>
          <p:nvPr/>
        </p:nvCxnSpPr>
        <p:spPr>
          <a:xfrm flipV="1">
            <a:off x="7396107" y="2748658"/>
            <a:ext cx="719191" cy="1263721"/>
          </a:xfrm>
          <a:prstGeom prst="straightConnector1">
            <a:avLst/>
          </a:prstGeom>
          <a:ln w="57150">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62F5D873-96A5-024F-A8ED-A38C856B9F81}"/>
              </a:ext>
            </a:extLst>
          </p:cNvPr>
          <p:cNvSpPr txBox="1"/>
          <p:nvPr/>
        </p:nvSpPr>
        <p:spPr>
          <a:xfrm>
            <a:off x="7978391" y="2318197"/>
            <a:ext cx="1517301" cy="369332"/>
          </a:xfrm>
          <a:prstGeom prst="rect">
            <a:avLst/>
          </a:prstGeom>
          <a:noFill/>
        </p:spPr>
        <p:txBody>
          <a:bodyPr wrap="square" rtlCol="0">
            <a:spAutoFit/>
          </a:bodyPr>
          <a:lstStyle/>
          <a:p>
            <a:r>
              <a:rPr lang="en-US" dirty="0"/>
              <a:t>Variability</a:t>
            </a:r>
          </a:p>
        </p:txBody>
      </p:sp>
    </p:spTree>
    <p:extLst>
      <p:ext uri="{BB962C8B-B14F-4D97-AF65-F5344CB8AC3E}">
        <p14:creationId xmlns:p14="http://schemas.microsoft.com/office/powerpoint/2010/main" val="11060639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590662" y="4267832"/>
            <a:ext cx="4805996" cy="1297115"/>
          </a:xfrm>
        </p:spPr>
        <p:txBody>
          <a:bodyPr vert="horz" lIns="91440" tIns="45720" rIns="91440" bIns="45720" rtlCol="0" anchor="t">
            <a:normAutofit/>
          </a:bodyPr>
          <a:lstStyle/>
          <a:p>
            <a:pPr algn="l"/>
            <a:r>
              <a:rPr lang="en-US" sz="2800" dirty="0">
                <a:solidFill>
                  <a:schemeClr val="tx2"/>
                </a:solidFill>
              </a:rPr>
              <a:t>Sample size for study designs: Cluster Randomized Designs (CRTs)</a:t>
            </a:r>
          </a:p>
        </p:txBody>
      </p:sp>
      <p:pic>
        <p:nvPicPr>
          <p:cNvPr id="13" name="Graphic 12" descr="Group">
            <a:extLst>
              <a:ext uri="{FF2B5EF4-FFF2-40B4-BE49-F238E27FC236}">
                <a16:creationId xmlns:a16="http://schemas.microsoft.com/office/drawing/2014/main" id="{EB80A525-2162-0D8D-B379-C78DAD184D1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20" name="Group 19">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21" name="Freeform: Shape 20">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3640912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C759D-2670-1680-2493-1B3938E9FA59}"/>
              </a:ext>
            </a:extLst>
          </p:cNvPr>
          <p:cNvSpPr>
            <a:spLocks noGrp="1"/>
          </p:cNvSpPr>
          <p:nvPr>
            <p:ph type="title"/>
          </p:nvPr>
        </p:nvSpPr>
        <p:spPr/>
        <p:txBody>
          <a:bodyPr/>
          <a:lstStyle/>
          <a:p>
            <a:r>
              <a:rPr lang="en-US" dirty="0"/>
              <a:t>Advice</a:t>
            </a:r>
          </a:p>
        </p:txBody>
      </p:sp>
      <p:sp>
        <p:nvSpPr>
          <p:cNvPr id="3" name="Content Placeholder 2">
            <a:extLst>
              <a:ext uri="{FF2B5EF4-FFF2-40B4-BE49-F238E27FC236}">
                <a16:creationId xmlns:a16="http://schemas.microsoft.com/office/drawing/2014/main" id="{4C1A47DD-0E79-61AD-2A12-E1637415131F}"/>
              </a:ext>
            </a:extLst>
          </p:cNvPr>
          <p:cNvSpPr>
            <a:spLocks noGrp="1"/>
          </p:cNvSpPr>
          <p:nvPr>
            <p:ph idx="1"/>
          </p:nvPr>
        </p:nvSpPr>
        <p:spPr/>
        <p:txBody>
          <a:bodyPr/>
          <a:lstStyle/>
          <a:p>
            <a:r>
              <a:rPr lang="en-US" dirty="0"/>
              <a:t>Whenever possible – use an individually randomized trial</a:t>
            </a:r>
          </a:p>
          <a:p>
            <a:pPr lvl="1"/>
            <a:r>
              <a:rPr lang="en-US" dirty="0"/>
              <a:t>Cluster randomized trials are often more complex</a:t>
            </a:r>
          </a:p>
          <a:p>
            <a:pPr lvl="1"/>
            <a:r>
              <a:rPr lang="en-US" dirty="0"/>
              <a:t>Cluster randomized have smaller sample sizes (</a:t>
            </a:r>
            <a:r>
              <a:rPr lang="en-US" b="1" u="sng" dirty="0"/>
              <a:t>sample size is number of clusters, not number of individuals in cluster</a:t>
            </a:r>
            <a:r>
              <a:rPr lang="en-US" dirty="0"/>
              <a:t>)</a:t>
            </a:r>
          </a:p>
          <a:p>
            <a:pPr lvl="2"/>
            <a:r>
              <a:rPr lang="en-US" dirty="0"/>
              <a:t>Have to address and account for impact of small sample size in analysis</a:t>
            </a:r>
          </a:p>
          <a:p>
            <a:pPr lvl="1"/>
            <a:r>
              <a:rPr lang="en-US" dirty="0"/>
              <a:t>Randomization may not balance on baseline covariates</a:t>
            </a:r>
          </a:p>
          <a:p>
            <a:pPr lvl="1"/>
            <a:endParaRPr lang="en-US" dirty="0"/>
          </a:p>
          <a:p>
            <a:r>
              <a:rPr lang="en-US" dirty="0"/>
              <a:t>But if need to use a cluster randomized design – it is important to choose the best one and know how to design appropriately</a:t>
            </a:r>
          </a:p>
          <a:p>
            <a:pPr lvl="1"/>
            <a:endParaRPr lang="en-US" dirty="0"/>
          </a:p>
        </p:txBody>
      </p:sp>
    </p:spTree>
    <p:extLst>
      <p:ext uri="{BB962C8B-B14F-4D97-AF65-F5344CB8AC3E}">
        <p14:creationId xmlns:p14="http://schemas.microsoft.com/office/powerpoint/2010/main" val="18669951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11DA-360C-C66E-E48B-E07AC6E7A930}"/>
              </a:ext>
            </a:extLst>
          </p:cNvPr>
          <p:cNvSpPr>
            <a:spLocks noGrp="1"/>
          </p:cNvSpPr>
          <p:nvPr>
            <p:ph type="title"/>
          </p:nvPr>
        </p:nvSpPr>
        <p:spPr/>
        <p:txBody>
          <a:bodyPr/>
          <a:lstStyle/>
          <a:p>
            <a:r>
              <a:rPr lang="en-US" dirty="0"/>
              <a:t>Misconception about CRTs</a:t>
            </a:r>
          </a:p>
        </p:txBody>
      </p:sp>
      <p:sp>
        <p:nvSpPr>
          <p:cNvPr id="3" name="Content Placeholder 2">
            <a:extLst>
              <a:ext uri="{FF2B5EF4-FFF2-40B4-BE49-F238E27FC236}">
                <a16:creationId xmlns:a16="http://schemas.microsoft.com/office/drawing/2014/main" id="{897DA4CA-5E8F-8822-F931-4F3B572093DE}"/>
              </a:ext>
            </a:extLst>
          </p:cNvPr>
          <p:cNvSpPr>
            <a:spLocks noGrp="1"/>
          </p:cNvSpPr>
          <p:nvPr>
            <p:ph idx="1"/>
          </p:nvPr>
        </p:nvSpPr>
        <p:spPr/>
        <p:txBody>
          <a:bodyPr/>
          <a:lstStyle/>
          <a:p>
            <a:r>
              <a:rPr lang="en-US" dirty="0"/>
              <a:t>CRTs better suited for evaluating an intervention in “real-world” practice</a:t>
            </a:r>
          </a:p>
          <a:p>
            <a:pPr lvl="1"/>
            <a:r>
              <a:rPr lang="en-US" dirty="0"/>
              <a:t>Generalizability is not tied to a design, but the representativeness of the sample</a:t>
            </a:r>
          </a:p>
          <a:p>
            <a:r>
              <a:rPr lang="en-US" dirty="0"/>
              <a:t>Obtaining informed consent not needed in CRTs</a:t>
            </a:r>
          </a:p>
          <a:p>
            <a:r>
              <a:rPr lang="en-US" dirty="0"/>
              <a:t>Cluster randomization should be used whenever there is the risk of contamination</a:t>
            </a:r>
          </a:p>
          <a:p>
            <a:pPr lvl="1"/>
            <a:endParaRPr lang="en-US" dirty="0"/>
          </a:p>
          <a:p>
            <a:pPr lvl="1"/>
            <a:endParaRPr lang="en-US" dirty="0"/>
          </a:p>
        </p:txBody>
      </p:sp>
      <p:sp>
        <p:nvSpPr>
          <p:cNvPr id="4" name="TextBox 3">
            <a:extLst>
              <a:ext uri="{FF2B5EF4-FFF2-40B4-BE49-F238E27FC236}">
                <a16:creationId xmlns:a16="http://schemas.microsoft.com/office/drawing/2014/main" id="{53A9EA25-F4F9-6FC0-62DF-60E188FE3C1E}"/>
              </a:ext>
            </a:extLst>
          </p:cNvPr>
          <p:cNvSpPr txBox="1"/>
          <p:nvPr/>
        </p:nvSpPr>
        <p:spPr>
          <a:xfrm>
            <a:off x="371790" y="6642556"/>
            <a:ext cx="10763407" cy="215444"/>
          </a:xfrm>
          <a:prstGeom prst="rect">
            <a:avLst/>
          </a:prstGeom>
          <a:noFill/>
        </p:spPr>
        <p:txBody>
          <a:bodyPr wrap="square" rtlCol="0">
            <a:spAutoFit/>
          </a:bodyPr>
          <a:lstStyle/>
          <a:p>
            <a:r>
              <a:rPr lang="en-US" sz="800" dirty="0"/>
              <a:t>Davis-Plourde K, Yu X, Teresi JA. Designing Cluster Randomized Trials: A Practical Guide for Investigators. Med Care. 2026 Apr 1;64(4):179-191. </a:t>
            </a:r>
            <a:r>
              <a:rPr lang="en-US" sz="800" dirty="0" err="1"/>
              <a:t>doi</a:t>
            </a:r>
            <a:r>
              <a:rPr lang="en-US" sz="800" dirty="0"/>
              <a:t>: 10.1097/MLR.0000000000002283. </a:t>
            </a:r>
            <a:r>
              <a:rPr lang="en-US" sz="800" dirty="0" err="1"/>
              <a:t>Epub</a:t>
            </a:r>
            <a:r>
              <a:rPr lang="en-US" sz="800" dirty="0"/>
              <a:t> 2026 Feb 24. PMID: 41733160; PMCID: PMC13288263.</a:t>
            </a:r>
          </a:p>
        </p:txBody>
      </p:sp>
    </p:spTree>
    <p:extLst>
      <p:ext uri="{BB962C8B-B14F-4D97-AF65-F5344CB8AC3E}">
        <p14:creationId xmlns:p14="http://schemas.microsoft.com/office/powerpoint/2010/main" val="32026827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A5CE9-D1EC-B97B-36D0-7BB64F4E8E2A}"/>
              </a:ext>
            </a:extLst>
          </p:cNvPr>
          <p:cNvSpPr>
            <a:spLocks noGrp="1"/>
          </p:cNvSpPr>
          <p:nvPr>
            <p:ph type="title"/>
          </p:nvPr>
        </p:nvSpPr>
        <p:spPr/>
        <p:txBody>
          <a:bodyPr/>
          <a:lstStyle/>
          <a:p>
            <a:r>
              <a:rPr lang="en-US" dirty="0"/>
              <a:t>Contamination</a:t>
            </a:r>
          </a:p>
        </p:txBody>
      </p:sp>
      <p:sp>
        <p:nvSpPr>
          <p:cNvPr id="3" name="Content Placeholder 2">
            <a:extLst>
              <a:ext uri="{FF2B5EF4-FFF2-40B4-BE49-F238E27FC236}">
                <a16:creationId xmlns:a16="http://schemas.microsoft.com/office/drawing/2014/main" id="{3D4B8242-AAFA-1DF4-ACA3-5BC4BF30D149}"/>
              </a:ext>
            </a:extLst>
          </p:cNvPr>
          <p:cNvSpPr>
            <a:spLocks noGrp="1"/>
          </p:cNvSpPr>
          <p:nvPr>
            <p:ph idx="1"/>
          </p:nvPr>
        </p:nvSpPr>
        <p:spPr/>
        <p:txBody>
          <a:bodyPr>
            <a:normAutofit fontScale="77500" lnSpcReduction="20000"/>
          </a:bodyPr>
          <a:lstStyle/>
          <a:p>
            <a:r>
              <a:rPr lang="en-US" dirty="0"/>
              <a:t>Contamination: Participants in the control condition likely to receive the intervention (or components of the intervention)</a:t>
            </a:r>
          </a:p>
          <a:p>
            <a:endParaRPr lang="en-US" dirty="0"/>
          </a:p>
          <a:p>
            <a:r>
              <a:rPr lang="en-US" dirty="0"/>
              <a:t>Cluster randomization is often advocated to minimize contamination</a:t>
            </a:r>
          </a:p>
          <a:p>
            <a:pPr lvl="1"/>
            <a:r>
              <a:rPr lang="en-US" dirty="0"/>
              <a:t>Should use individual randomization if possible!</a:t>
            </a:r>
          </a:p>
          <a:p>
            <a:pPr lvl="1"/>
            <a:r>
              <a:rPr lang="en-US" dirty="0"/>
              <a:t>Try to mitigate risk and measure potential impact of contamination</a:t>
            </a:r>
          </a:p>
          <a:p>
            <a:endParaRPr lang="en-US" dirty="0"/>
          </a:p>
          <a:p>
            <a:r>
              <a:rPr lang="en-US" dirty="0"/>
              <a:t>Need to assess whether it is real or just theoretically possible</a:t>
            </a:r>
          </a:p>
          <a:p>
            <a:pPr lvl="1"/>
            <a:endParaRPr lang="en-US" dirty="0"/>
          </a:p>
          <a:p>
            <a:r>
              <a:rPr lang="en-US" dirty="0"/>
              <a:t>Impact of contamination</a:t>
            </a:r>
          </a:p>
          <a:p>
            <a:pPr lvl="1"/>
            <a:r>
              <a:rPr lang="en-US" dirty="0"/>
              <a:t>Biases the treatment effect towards the null (increases chance of Type II error)</a:t>
            </a:r>
          </a:p>
          <a:p>
            <a:pPr lvl="1"/>
            <a:endParaRPr lang="en-US" dirty="0"/>
          </a:p>
          <a:p>
            <a:pPr lvl="1"/>
            <a:r>
              <a:rPr lang="en-US" dirty="0"/>
              <a:t>Assess impact – tradeoff between increased sample size due to reduced effect size versus potentially increased complexity AND sample size due to cluster randomization</a:t>
            </a:r>
          </a:p>
          <a:p>
            <a:pPr lvl="1"/>
            <a:endParaRPr lang="en-US" dirty="0"/>
          </a:p>
          <a:p>
            <a:pPr lvl="1"/>
            <a:endParaRPr lang="en-US" dirty="0"/>
          </a:p>
        </p:txBody>
      </p:sp>
      <p:sp>
        <p:nvSpPr>
          <p:cNvPr id="4" name="TextBox 3">
            <a:extLst>
              <a:ext uri="{FF2B5EF4-FFF2-40B4-BE49-F238E27FC236}">
                <a16:creationId xmlns:a16="http://schemas.microsoft.com/office/drawing/2014/main" id="{F032E93E-055A-83DF-3251-EF695FE501AC}"/>
              </a:ext>
            </a:extLst>
          </p:cNvPr>
          <p:cNvSpPr txBox="1"/>
          <p:nvPr/>
        </p:nvSpPr>
        <p:spPr>
          <a:xfrm>
            <a:off x="270553" y="6642556"/>
            <a:ext cx="5825447" cy="215444"/>
          </a:xfrm>
          <a:prstGeom prst="rect">
            <a:avLst/>
          </a:prstGeom>
          <a:noFill/>
        </p:spPr>
        <p:txBody>
          <a:bodyPr wrap="square" rtlCol="0">
            <a:spAutoFit/>
          </a:bodyPr>
          <a:lstStyle/>
          <a:p>
            <a:r>
              <a:rPr lang="en-US" sz="800" dirty="0"/>
              <a:t>Contamination in trials: is cluster randomization the answer?: https://pmc.ncbi.nlm.nih.gov/articles/PMC1119583/</a:t>
            </a:r>
          </a:p>
        </p:txBody>
      </p:sp>
    </p:spTree>
    <p:extLst>
      <p:ext uri="{BB962C8B-B14F-4D97-AF65-F5344CB8AC3E}">
        <p14:creationId xmlns:p14="http://schemas.microsoft.com/office/powerpoint/2010/main" val="20298454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Rectangle 25">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B8D3A60-B113-3190-E049-BF0CE7FD24CD}"/>
              </a:ext>
            </a:extLst>
          </p:cNvPr>
          <p:cNvSpPr txBox="1"/>
          <p:nvPr/>
        </p:nvSpPr>
        <p:spPr>
          <a:xfrm>
            <a:off x="4810259" y="649480"/>
            <a:ext cx="6555347" cy="5546047"/>
          </a:xfrm>
          <a:prstGeom prst="rect">
            <a:avLst/>
          </a:prstGeom>
        </p:spPr>
        <p:txBody>
          <a:bodyPr vert="horz" lIns="91440" tIns="45720" rIns="91440" bIns="45720" rtlCol="0" anchor="ctr">
            <a:normAutofit/>
          </a:bodyPr>
          <a:lstStyle/>
          <a:p>
            <a:pPr>
              <a:lnSpc>
                <a:spcPct val="90000"/>
              </a:lnSpc>
              <a:spcAft>
                <a:spcPts val="600"/>
              </a:spcAft>
            </a:pPr>
            <a:r>
              <a:rPr lang="en-US" sz="3600" dirty="0"/>
              <a:t>“In many ways the design of a study is more important than the analysis. A badly designed study can never be retrieved, whereas a poorly </a:t>
            </a:r>
            <a:r>
              <a:rPr lang="en-US" sz="3600" dirty="0" err="1"/>
              <a:t>analysed</a:t>
            </a:r>
            <a:r>
              <a:rPr lang="en-US" sz="3600" dirty="0"/>
              <a:t> one can usually be </a:t>
            </a:r>
            <a:r>
              <a:rPr lang="en-US" sz="3600" dirty="0" err="1"/>
              <a:t>reanalysed</a:t>
            </a:r>
            <a:r>
              <a:rPr lang="en-US" sz="3600" dirty="0"/>
              <a:t>. Consideration of design is also important because the design of a study will govern how the data are to be </a:t>
            </a:r>
            <a:r>
              <a:rPr lang="en-US" sz="3600" dirty="0" err="1"/>
              <a:t>analysed</a:t>
            </a:r>
            <a:r>
              <a:rPr lang="en-US" sz="3600" dirty="0"/>
              <a:t>.”</a:t>
            </a:r>
          </a:p>
        </p:txBody>
      </p:sp>
      <p:sp>
        <p:nvSpPr>
          <p:cNvPr id="9" name="TextBox 8">
            <a:extLst>
              <a:ext uri="{FF2B5EF4-FFF2-40B4-BE49-F238E27FC236}">
                <a16:creationId xmlns:a16="http://schemas.microsoft.com/office/drawing/2014/main" id="{E775239F-34F8-2C2B-31D5-D5CDF04AD0EA}"/>
              </a:ext>
            </a:extLst>
          </p:cNvPr>
          <p:cNvSpPr txBox="1"/>
          <p:nvPr/>
        </p:nvSpPr>
        <p:spPr>
          <a:xfrm>
            <a:off x="1667269" y="6597271"/>
            <a:ext cx="5809462" cy="184666"/>
          </a:xfrm>
          <a:prstGeom prst="rect">
            <a:avLst/>
          </a:prstGeom>
          <a:noFill/>
        </p:spPr>
        <p:txBody>
          <a:bodyPr wrap="square" rtlCol="0">
            <a:spAutoFit/>
          </a:bodyPr>
          <a:lstStyle/>
          <a:p>
            <a:pPr>
              <a:spcAft>
                <a:spcPts val="600"/>
              </a:spcAft>
            </a:pPr>
            <a:r>
              <a:rPr lang="en-US" sz="600" dirty="0"/>
              <a:t>https://www.bmj.com/about-bmj/resources-readers/publications/statistics-square-one/13-study-design-and-choosing-statisti</a:t>
            </a:r>
            <a:endParaRPr lang="en-US" sz="600"/>
          </a:p>
        </p:txBody>
      </p:sp>
    </p:spTree>
    <p:extLst>
      <p:ext uri="{BB962C8B-B14F-4D97-AF65-F5344CB8AC3E}">
        <p14:creationId xmlns:p14="http://schemas.microsoft.com/office/powerpoint/2010/main" val="20489107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8D607-1AEE-9F97-6956-400A687CA11C}"/>
              </a:ext>
            </a:extLst>
          </p:cNvPr>
          <p:cNvSpPr>
            <a:spLocks noGrp="1"/>
          </p:cNvSpPr>
          <p:nvPr>
            <p:ph type="title"/>
          </p:nvPr>
        </p:nvSpPr>
        <p:spPr/>
        <p:txBody>
          <a:bodyPr/>
          <a:lstStyle/>
          <a:p>
            <a:r>
              <a:rPr lang="en-US" dirty="0"/>
              <a:t>Pragmatic trial designs (PCTs)</a:t>
            </a:r>
          </a:p>
        </p:txBody>
      </p:sp>
      <p:sp>
        <p:nvSpPr>
          <p:cNvPr id="3" name="Content Placeholder 2">
            <a:extLst>
              <a:ext uri="{FF2B5EF4-FFF2-40B4-BE49-F238E27FC236}">
                <a16:creationId xmlns:a16="http://schemas.microsoft.com/office/drawing/2014/main" id="{87FE581A-01CC-5475-39D2-F8B827712CEE}"/>
              </a:ext>
            </a:extLst>
          </p:cNvPr>
          <p:cNvSpPr>
            <a:spLocks noGrp="1"/>
          </p:cNvSpPr>
          <p:nvPr>
            <p:ph idx="1"/>
          </p:nvPr>
        </p:nvSpPr>
        <p:spPr>
          <a:xfrm>
            <a:off x="1066800" y="2093976"/>
            <a:ext cx="10058400" cy="4050792"/>
          </a:xfrm>
        </p:spPr>
        <p:txBody>
          <a:bodyPr>
            <a:normAutofit/>
          </a:bodyPr>
          <a:lstStyle/>
          <a:p>
            <a:pPr marL="0" indent="0">
              <a:buNone/>
            </a:pPr>
            <a:r>
              <a:rPr lang="en-US" sz="3200" dirty="0"/>
              <a:t>“Although PCTs do not necessarily require a specific design approach, both the kinds of questions PCTs are designed to answer and the settings in which they take place may tend to favor certain approaches, such as cluster randomization. The nature of the interventions PCTs seek to test, which may involved healthcare delivery changes, might be better implemented through randomization at the practice, clinic, or even hospital level.”</a:t>
            </a:r>
          </a:p>
        </p:txBody>
      </p:sp>
      <p:sp>
        <p:nvSpPr>
          <p:cNvPr id="4" name="TextBox 3">
            <a:extLst>
              <a:ext uri="{FF2B5EF4-FFF2-40B4-BE49-F238E27FC236}">
                <a16:creationId xmlns:a16="http://schemas.microsoft.com/office/drawing/2014/main" id="{A3DFE815-3BB0-89AF-D885-88DB4FE82105}"/>
              </a:ext>
            </a:extLst>
          </p:cNvPr>
          <p:cNvSpPr txBox="1"/>
          <p:nvPr/>
        </p:nvSpPr>
        <p:spPr>
          <a:xfrm>
            <a:off x="256854" y="6513816"/>
            <a:ext cx="7787811" cy="215444"/>
          </a:xfrm>
          <a:prstGeom prst="rect">
            <a:avLst/>
          </a:prstGeom>
          <a:noFill/>
        </p:spPr>
        <p:txBody>
          <a:bodyPr wrap="square" rtlCol="0">
            <a:spAutoFit/>
          </a:bodyPr>
          <a:lstStyle/>
          <a:p>
            <a:r>
              <a:rPr lang="en-US" sz="800" dirty="0"/>
              <a:t>https://rethinkingclinicaltrials.org/chapters/design/experimental-designs-and-randomization-schemes/statistical-design-considerations/</a:t>
            </a:r>
          </a:p>
        </p:txBody>
      </p:sp>
    </p:spTree>
    <p:extLst>
      <p:ext uri="{BB962C8B-B14F-4D97-AF65-F5344CB8AC3E}">
        <p14:creationId xmlns:p14="http://schemas.microsoft.com/office/powerpoint/2010/main" val="29483440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9B6C6-80B5-90A2-C5B9-C361D53C3C16}"/>
              </a:ext>
            </a:extLst>
          </p:cNvPr>
          <p:cNvSpPr>
            <a:spLocks noGrp="1"/>
          </p:cNvSpPr>
          <p:nvPr>
            <p:ph type="title"/>
          </p:nvPr>
        </p:nvSpPr>
        <p:spPr/>
        <p:txBody>
          <a:bodyPr/>
          <a:lstStyle/>
          <a:p>
            <a:r>
              <a:rPr lang="en-US" dirty="0"/>
              <a:t>Why is study design particularly important to </a:t>
            </a:r>
            <a:r>
              <a:rPr lang="en-US" dirty="0" err="1"/>
              <a:t>biostaticians</a:t>
            </a:r>
            <a:r>
              <a:rPr lang="en-US" dirty="0"/>
              <a:t>?</a:t>
            </a:r>
          </a:p>
        </p:txBody>
      </p:sp>
      <p:sp>
        <p:nvSpPr>
          <p:cNvPr id="4" name="Content Placeholder 3">
            <a:extLst>
              <a:ext uri="{FF2B5EF4-FFF2-40B4-BE49-F238E27FC236}">
                <a16:creationId xmlns:a16="http://schemas.microsoft.com/office/drawing/2014/main" id="{DAF31092-A56D-D833-757A-BB94325B6759}"/>
              </a:ext>
            </a:extLst>
          </p:cNvPr>
          <p:cNvSpPr>
            <a:spLocks noGrp="1"/>
          </p:cNvSpPr>
          <p:nvPr>
            <p:ph sz="half" idx="1"/>
          </p:nvPr>
        </p:nvSpPr>
        <p:spPr/>
        <p:txBody>
          <a:bodyPr>
            <a:normAutofit fontScale="92500"/>
          </a:bodyPr>
          <a:lstStyle/>
          <a:p>
            <a:pPr marL="457200" indent="-457200">
              <a:buFont typeface="Arial" panose="020B0604020202020204" pitchFamily="34" charset="0"/>
              <a:buChar char="•"/>
            </a:pPr>
            <a:r>
              <a:rPr lang="en-US" dirty="0"/>
              <a:t>The study design lays the foundation for collecting, analyzing, and interpreting data in a way that produces valid, reliable, and reproducible results.</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The quality of the study design directly impacts the statistical analysis and ultimately the conclusions that can be drawn from the study.</a:t>
            </a:r>
          </a:p>
          <a:p>
            <a:endParaRPr lang="en-US" dirty="0"/>
          </a:p>
        </p:txBody>
      </p:sp>
      <p:sp>
        <p:nvSpPr>
          <p:cNvPr id="6" name="TextBox 5">
            <a:extLst>
              <a:ext uri="{FF2B5EF4-FFF2-40B4-BE49-F238E27FC236}">
                <a16:creationId xmlns:a16="http://schemas.microsoft.com/office/drawing/2014/main" id="{24B09D0D-A7C4-8410-0983-65E5A17B02B7}"/>
              </a:ext>
            </a:extLst>
          </p:cNvPr>
          <p:cNvSpPr txBox="1"/>
          <p:nvPr/>
        </p:nvSpPr>
        <p:spPr>
          <a:xfrm>
            <a:off x="316548" y="6563462"/>
            <a:ext cx="3570208" cy="215444"/>
          </a:xfrm>
          <a:prstGeom prst="rect">
            <a:avLst/>
          </a:prstGeom>
          <a:noFill/>
        </p:spPr>
        <p:txBody>
          <a:bodyPr wrap="none" rtlCol="0">
            <a:spAutoFit/>
          </a:bodyPr>
          <a:lstStyle/>
          <a:p>
            <a:r>
              <a:rPr lang="en-US" sz="800" b="0" i="0" u="none" strike="noStrike" dirty="0">
                <a:solidFill>
                  <a:srgbClr val="000000"/>
                </a:solidFill>
                <a:effectLst/>
                <a:latin typeface="-webkit-standard"/>
              </a:rPr>
              <a:t>Image source: OpenAI. (2024). Generated by ChatGPT. </a:t>
            </a:r>
            <a:r>
              <a:rPr lang="en-US" sz="800" b="0" i="0" dirty="0">
                <a:effectLst/>
                <a:hlinkClick r:id="rId2"/>
              </a:rPr>
              <a:t>https://www.openai.com/</a:t>
            </a:r>
            <a:endParaRPr lang="en-US" sz="800" dirty="0"/>
          </a:p>
        </p:txBody>
      </p:sp>
      <p:pic>
        <p:nvPicPr>
          <p:cNvPr id="7" name="Content Placeholder 4" descr="A person sitting at a computer with trash and garbage flying out of it">
            <a:extLst>
              <a:ext uri="{FF2B5EF4-FFF2-40B4-BE49-F238E27FC236}">
                <a16:creationId xmlns:a16="http://schemas.microsoft.com/office/drawing/2014/main" id="{643B61BB-B1C5-C588-0E7A-722D017503D5}"/>
              </a:ext>
            </a:extLst>
          </p:cNvPr>
          <p:cNvPicPr>
            <a:picLocks noChangeAspect="1"/>
          </p:cNvPicPr>
          <p:nvPr/>
        </p:nvPicPr>
        <p:blipFill>
          <a:blip r:embed="rId3"/>
          <a:stretch>
            <a:fillRect/>
          </a:stretch>
        </p:blipFill>
        <p:spPr>
          <a:xfrm>
            <a:off x="6521386" y="2142332"/>
            <a:ext cx="4082096" cy="4082096"/>
          </a:xfrm>
          <a:prstGeom prst="rect">
            <a:avLst/>
          </a:prstGeom>
        </p:spPr>
      </p:pic>
      <p:sp>
        <p:nvSpPr>
          <p:cNvPr id="8" name="TextBox 7">
            <a:extLst>
              <a:ext uri="{FF2B5EF4-FFF2-40B4-BE49-F238E27FC236}">
                <a16:creationId xmlns:a16="http://schemas.microsoft.com/office/drawing/2014/main" id="{CF8D1075-C1E8-53FF-A779-E75695F5CDF1}"/>
              </a:ext>
            </a:extLst>
          </p:cNvPr>
          <p:cNvSpPr txBox="1"/>
          <p:nvPr/>
        </p:nvSpPr>
        <p:spPr>
          <a:xfrm>
            <a:off x="6570579" y="6409574"/>
            <a:ext cx="4884141" cy="369332"/>
          </a:xfrm>
          <a:prstGeom prst="rect">
            <a:avLst/>
          </a:prstGeom>
          <a:noFill/>
        </p:spPr>
        <p:txBody>
          <a:bodyPr wrap="square" rtlCol="0">
            <a:spAutoFit/>
          </a:bodyPr>
          <a:lstStyle/>
          <a:p>
            <a:r>
              <a:rPr lang="en-US" i="1" dirty="0"/>
              <a:t>Your analysis is as good as your data. </a:t>
            </a:r>
          </a:p>
        </p:txBody>
      </p:sp>
    </p:spTree>
    <p:extLst>
      <p:ext uri="{BB962C8B-B14F-4D97-AF65-F5344CB8AC3E}">
        <p14:creationId xmlns:p14="http://schemas.microsoft.com/office/powerpoint/2010/main" val="22670999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EE12ED-CF94-BB7C-EE72-1CC9889F4D73}"/>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Some Design considerations</a:t>
            </a:r>
          </a:p>
        </p:txBody>
      </p:sp>
      <p:sp>
        <p:nvSpPr>
          <p:cNvPr id="3" name="Content Placeholder 2">
            <a:extLst>
              <a:ext uri="{FF2B5EF4-FFF2-40B4-BE49-F238E27FC236}">
                <a16:creationId xmlns:a16="http://schemas.microsoft.com/office/drawing/2014/main" id="{06F63443-9E3C-1A01-B771-44CE198152D7}"/>
              </a:ext>
            </a:extLst>
          </p:cNvPr>
          <p:cNvSpPr>
            <a:spLocks noGrp="1"/>
          </p:cNvSpPr>
          <p:nvPr>
            <p:ph idx="1"/>
          </p:nvPr>
        </p:nvSpPr>
        <p:spPr>
          <a:xfrm>
            <a:off x="4810259" y="649480"/>
            <a:ext cx="6555347" cy="5546047"/>
          </a:xfrm>
        </p:spPr>
        <p:txBody>
          <a:bodyPr anchor="ctr">
            <a:normAutofit/>
          </a:bodyPr>
          <a:lstStyle/>
          <a:p>
            <a:r>
              <a:rPr lang="en-US" sz="1600"/>
              <a:t>Experimental vs. Quasi-Experimental Design</a:t>
            </a:r>
          </a:p>
          <a:p>
            <a:r>
              <a:rPr lang="en-US" sz="1600"/>
              <a:t>Types of Comparisons</a:t>
            </a:r>
          </a:p>
          <a:p>
            <a:pPr lvl="1"/>
            <a:r>
              <a:rPr lang="en-US" sz="1600"/>
              <a:t>Within-site</a:t>
            </a:r>
          </a:p>
          <a:p>
            <a:pPr lvl="2"/>
            <a:r>
              <a:rPr lang="en-US" sz="1600"/>
              <a:t>Quasi-Experimental (e.g., pre-post; interrupted time series)</a:t>
            </a:r>
          </a:p>
          <a:p>
            <a:pPr lvl="1"/>
            <a:r>
              <a:rPr lang="en-US" sz="1600"/>
              <a:t>Between-site</a:t>
            </a:r>
          </a:p>
          <a:p>
            <a:pPr lvl="2"/>
            <a:r>
              <a:rPr lang="en-US" sz="1600"/>
              <a:t>Randomization at the level of implementation of the intervention (avoid contamination) (e.g., cluster)</a:t>
            </a:r>
          </a:p>
          <a:p>
            <a:pPr lvl="1"/>
            <a:r>
              <a:rPr lang="en-US" sz="1600"/>
              <a:t>Within- and between-site</a:t>
            </a:r>
          </a:p>
          <a:p>
            <a:pPr lvl="2"/>
            <a:r>
              <a:rPr lang="en-US" sz="1600"/>
              <a:t>Cross-over type Designs (e.g., Stepped Wedge; Waitlist Control)</a:t>
            </a:r>
          </a:p>
          <a:p>
            <a:r>
              <a:rPr lang="en-US" sz="1600"/>
              <a:t>Types of Randomization</a:t>
            </a:r>
          </a:p>
          <a:p>
            <a:pPr lvl="1"/>
            <a:r>
              <a:rPr lang="en-US" sz="1600"/>
              <a:t>Simple</a:t>
            </a:r>
          </a:p>
          <a:p>
            <a:pPr lvl="1"/>
            <a:r>
              <a:rPr lang="en-US" sz="1600"/>
              <a:t>Stratified</a:t>
            </a:r>
          </a:p>
          <a:p>
            <a:pPr lvl="1"/>
            <a:r>
              <a:rPr lang="en-US" sz="1600"/>
              <a:t>Covariate Constrained</a:t>
            </a:r>
          </a:p>
          <a:p>
            <a:pPr lvl="1"/>
            <a:r>
              <a:rPr lang="en-US" sz="1600"/>
              <a:t>Individually Randomized vs. Cluster Randomized vs. Partially Clustered</a:t>
            </a:r>
          </a:p>
          <a:p>
            <a:r>
              <a:rPr lang="en-US" sz="1600"/>
              <a:t>Treatment</a:t>
            </a:r>
          </a:p>
          <a:p>
            <a:pPr lvl="1"/>
            <a:r>
              <a:rPr lang="en-US" sz="1600"/>
              <a:t>Combination of treatment vs. Monotherapy</a:t>
            </a:r>
          </a:p>
          <a:p>
            <a:pPr lvl="1"/>
            <a:r>
              <a:rPr lang="en-US" sz="1600"/>
              <a:t>Sequenced Treatments vs. Un-sequenced</a:t>
            </a:r>
          </a:p>
          <a:p>
            <a:pPr lvl="1"/>
            <a:r>
              <a:rPr lang="en-US" sz="1600"/>
              <a:t>Patient preference for treatment vs. No Allowance</a:t>
            </a:r>
          </a:p>
        </p:txBody>
      </p:sp>
    </p:spTree>
    <p:extLst>
      <p:ext uri="{BB962C8B-B14F-4D97-AF65-F5344CB8AC3E}">
        <p14:creationId xmlns:p14="http://schemas.microsoft.com/office/powerpoint/2010/main" val="2699872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71597" y="348865"/>
            <a:ext cx="10044023" cy="877729"/>
          </a:xfrm>
        </p:spPr>
        <p:txBody>
          <a:bodyPr anchor="ctr">
            <a:normAutofit/>
          </a:bodyPr>
          <a:lstStyle/>
          <a:p>
            <a:r>
              <a:rPr lang="en-US" sz="4000">
                <a:solidFill>
                  <a:srgbClr val="FFFFFF"/>
                </a:solidFill>
              </a:rPr>
              <a:t>Goal of Sample Size</a:t>
            </a:r>
          </a:p>
        </p:txBody>
      </p:sp>
      <p:graphicFrame>
        <p:nvGraphicFramePr>
          <p:cNvPr id="7" name="Content Placeholder 2">
            <a:extLst>
              <a:ext uri="{FF2B5EF4-FFF2-40B4-BE49-F238E27FC236}">
                <a16:creationId xmlns:a16="http://schemas.microsoft.com/office/drawing/2014/main" id="{6ECB5CC4-9114-426A-BA3A-AFF74550822E}"/>
              </a:ext>
            </a:extLst>
          </p:cNvPr>
          <p:cNvGraphicFramePr>
            <a:graphicFrameLocks noGrp="1"/>
          </p:cNvGraphicFramePr>
          <p:nvPr>
            <p:ph idx="1"/>
            <p:extLst>
              <p:ext uri="{D42A27DB-BD31-4B8C-83A1-F6EECF244321}">
                <p14:modId xmlns:p14="http://schemas.microsoft.com/office/powerpoint/2010/main" val="101588558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527326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C0B6AD-F987-CDE2-7452-1022CBB25536}"/>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Quasi-experimental designs</a:t>
            </a:r>
          </a:p>
        </p:txBody>
      </p:sp>
      <p:sp>
        <p:nvSpPr>
          <p:cNvPr id="3" name="Content Placeholder 2">
            <a:extLst>
              <a:ext uri="{FF2B5EF4-FFF2-40B4-BE49-F238E27FC236}">
                <a16:creationId xmlns:a16="http://schemas.microsoft.com/office/drawing/2014/main" id="{C9A93161-FD9D-FBBC-6BFB-F90F81E329E2}"/>
              </a:ext>
            </a:extLst>
          </p:cNvPr>
          <p:cNvSpPr>
            <a:spLocks noGrp="1"/>
          </p:cNvSpPr>
          <p:nvPr>
            <p:ph idx="1"/>
          </p:nvPr>
        </p:nvSpPr>
        <p:spPr>
          <a:xfrm>
            <a:off x="4810259" y="649480"/>
            <a:ext cx="6555347" cy="5546047"/>
          </a:xfrm>
        </p:spPr>
        <p:txBody>
          <a:bodyPr anchor="ctr">
            <a:normAutofit/>
          </a:bodyPr>
          <a:lstStyle/>
          <a:p>
            <a:pPr marL="0" indent="0">
              <a:buNone/>
            </a:pPr>
            <a:r>
              <a:rPr lang="en-US" sz="1700"/>
              <a:t>Pre-Post Designs </a:t>
            </a:r>
          </a:p>
          <a:p>
            <a:pPr>
              <a:buFont typeface="Wingdings" panose="05000000000000000000" pitchFamily="2" charset="2"/>
              <a:buChar char="Ø"/>
            </a:pPr>
            <a:r>
              <a:rPr lang="en-US" sz="1700"/>
              <a:t>Non-equivalent Control group</a:t>
            </a:r>
          </a:p>
          <a:p>
            <a:pPr lvl="1"/>
            <a:r>
              <a:rPr lang="en-US" sz="1700"/>
              <a:t>Capitalize on naturally occurring experiments</a:t>
            </a:r>
          </a:p>
          <a:p>
            <a:pPr lvl="1"/>
            <a:r>
              <a:rPr lang="en-US" sz="1700"/>
              <a:t>Threats to internal validity – no “equivalent” control group</a:t>
            </a:r>
          </a:p>
          <a:p>
            <a:pPr lvl="2"/>
            <a:r>
              <a:rPr lang="en-US" sz="1700"/>
              <a:t>Mitigate through selection of control, matching, propensity score methods </a:t>
            </a:r>
          </a:p>
          <a:p>
            <a:pPr lvl="1"/>
            <a:r>
              <a:rPr lang="en-US" sz="1700"/>
              <a:t>Regression to mean (e.g., if a site was selected because it was underperforming then would see improvement regardless of the intervention)</a:t>
            </a:r>
          </a:p>
          <a:p>
            <a:pPr lvl="1"/>
            <a:r>
              <a:rPr lang="en-US" sz="1700"/>
              <a:t>Qualitative methods can help to uncover factors affecting results</a:t>
            </a:r>
          </a:p>
          <a:p>
            <a:pPr>
              <a:buFont typeface="Wingdings" panose="05000000000000000000" pitchFamily="2" charset="2"/>
              <a:buChar char="Ø"/>
            </a:pPr>
            <a:r>
              <a:rPr lang="en-US" sz="1700"/>
              <a:t>Interrupted Time Series</a:t>
            </a:r>
          </a:p>
          <a:p>
            <a:pPr lvl="1"/>
            <a:r>
              <a:rPr lang="en-US" sz="1700"/>
              <a:t>Good when cannot identify a comparable control group (e.g., policy mandates)</a:t>
            </a:r>
          </a:p>
          <a:p>
            <a:pPr lvl="1"/>
            <a:r>
              <a:rPr lang="en-US" sz="1700"/>
              <a:t>Pre- and post-intervention data are collected</a:t>
            </a:r>
          </a:p>
          <a:p>
            <a:pPr lvl="1"/>
            <a:r>
              <a:rPr lang="en-US" sz="1700"/>
              <a:t>Defining pre- and post-intervention period can be challenging</a:t>
            </a:r>
          </a:p>
          <a:p>
            <a:pPr lvl="1"/>
            <a:r>
              <a:rPr lang="en-US" sz="1700"/>
              <a:t>Need to collect sufficient data points across time</a:t>
            </a:r>
          </a:p>
          <a:p>
            <a:pPr lvl="1"/>
            <a:r>
              <a:rPr lang="en-US" sz="1700"/>
              <a:t>Need to worry about confounding from other interventions that may also be implemented</a:t>
            </a:r>
          </a:p>
          <a:p>
            <a:endParaRPr lang="en-US" sz="1700"/>
          </a:p>
        </p:txBody>
      </p:sp>
    </p:spTree>
    <p:extLst>
      <p:ext uri="{BB962C8B-B14F-4D97-AF65-F5344CB8AC3E}">
        <p14:creationId xmlns:p14="http://schemas.microsoft.com/office/powerpoint/2010/main" val="20645500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08BD58-5986-B4AC-B8BF-FFEDBFAA736A}"/>
              </a:ext>
            </a:extLst>
          </p:cNvPr>
          <p:cNvSpPr>
            <a:spLocks noGrp="1"/>
          </p:cNvSpPr>
          <p:nvPr>
            <p:ph type="title"/>
          </p:nvPr>
        </p:nvSpPr>
        <p:spPr>
          <a:xfrm>
            <a:off x="586478" y="1683756"/>
            <a:ext cx="3115265" cy="2396359"/>
          </a:xfrm>
        </p:spPr>
        <p:txBody>
          <a:bodyPr anchor="b">
            <a:normAutofit/>
          </a:bodyPr>
          <a:lstStyle/>
          <a:p>
            <a:pPr algn="r"/>
            <a:r>
              <a:rPr lang="en-US" sz="4000">
                <a:solidFill>
                  <a:srgbClr val="FFFFFF"/>
                </a:solidFill>
              </a:rPr>
              <a:t>Designs to Discuss</a:t>
            </a:r>
          </a:p>
        </p:txBody>
      </p:sp>
      <p:graphicFrame>
        <p:nvGraphicFramePr>
          <p:cNvPr id="5" name="Content Placeholder 2">
            <a:extLst>
              <a:ext uri="{FF2B5EF4-FFF2-40B4-BE49-F238E27FC236}">
                <a16:creationId xmlns:a16="http://schemas.microsoft.com/office/drawing/2014/main" id="{5B2012D2-BB40-96BB-D943-149D3C5B2264}"/>
              </a:ext>
            </a:extLst>
          </p:cNvPr>
          <p:cNvGraphicFramePr>
            <a:graphicFrameLocks noGrp="1"/>
          </p:cNvGraphicFramePr>
          <p:nvPr>
            <p:ph idx="1"/>
            <p:extLst>
              <p:ext uri="{D42A27DB-BD31-4B8C-83A1-F6EECF244321}">
                <p14:modId xmlns:p14="http://schemas.microsoft.com/office/powerpoint/2010/main" val="3914997934"/>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914830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igure 2:">
            <a:extLst>
              <a:ext uri="{FF2B5EF4-FFF2-40B4-BE49-F238E27FC236}">
                <a16:creationId xmlns:a16="http://schemas.microsoft.com/office/drawing/2014/main" id="{2BA2B50C-DE3D-D49E-4AA1-B2D53CC4C9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0391" y="0"/>
            <a:ext cx="800735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77019A7-D0AD-2D97-B318-05560F5A97E0}"/>
              </a:ext>
            </a:extLst>
          </p:cNvPr>
          <p:cNvSpPr txBox="1"/>
          <p:nvPr/>
        </p:nvSpPr>
        <p:spPr>
          <a:xfrm>
            <a:off x="9154589" y="6150114"/>
            <a:ext cx="2694040" cy="707886"/>
          </a:xfrm>
          <a:prstGeom prst="rect">
            <a:avLst/>
          </a:prstGeom>
          <a:noFill/>
        </p:spPr>
        <p:txBody>
          <a:bodyPr wrap="square" rtlCol="0">
            <a:spAutoFit/>
          </a:bodyPr>
          <a:lstStyle/>
          <a:p>
            <a:r>
              <a:rPr lang="en-US" sz="800" dirty="0"/>
              <a:t>Figure 2: Davis-Plourde K, Yu X, Teresi JA. Designing Cluster Randomized Trials: A Practical Guide for Investigators. Med Care. 2026 Apr 1;64(4):179-191. </a:t>
            </a:r>
            <a:r>
              <a:rPr lang="en-US" sz="800" dirty="0" err="1"/>
              <a:t>doi</a:t>
            </a:r>
            <a:r>
              <a:rPr lang="en-US" sz="800" dirty="0"/>
              <a:t>: 10.1097/MLR.0000000000002283. </a:t>
            </a:r>
            <a:r>
              <a:rPr lang="en-US" sz="800" dirty="0" err="1"/>
              <a:t>Epub</a:t>
            </a:r>
            <a:r>
              <a:rPr lang="en-US" sz="800" dirty="0"/>
              <a:t> 2026 Feb 24. PMID: 41733160; PMCID: PMC13288263.</a:t>
            </a:r>
          </a:p>
        </p:txBody>
      </p:sp>
    </p:spTree>
    <p:extLst>
      <p:ext uri="{BB962C8B-B14F-4D97-AF65-F5344CB8AC3E}">
        <p14:creationId xmlns:p14="http://schemas.microsoft.com/office/powerpoint/2010/main" val="39057060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3CFBF5-999D-5FCB-ABBA-DA2F6D2162A5}"/>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4000" kern="1200">
                <a:solidFill>
                  <a:srgbClr val="FFFFFF"/>
                </a:solidFill>
                <a:latin typeface="+mj-lt"/>
                <a:ea typeface="+mj-ea"/>
                <a:cs typeface="+mj-cs"/>
              </a:rPr>
              <a:t>Choosing a Design</a:t>
            </a:r>
          </a:p>
        </p:txBody>
      </p:sp>
      <p:pic>
        <p:nvPicPr>
          <p:cNvPr id="1026" name="Picture 2" descr="Choosing the Design">
            <a:extLst>
              <a:ext uri="{FF2B5EF4-FFF2-40B4-BE49-F238E27FC236}">
                <a16:creationId xmlns:a16="http://schemas.microsoft.com/office/drawing/2014/main" id="{89A1AE4B-5DDA-35B1-36C3-DB3EC2DCA04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0" y="2041983"/>
            <a:ext cx="11327549" cy="31150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8E8136B-5C3E-4FBB-8989-4F1C14E3F4BE}"/>
              </a:ext>
            </a:extLst>
          </p:cNvPr>
          <p:cNvSpPr txBox="1"/>
          <p:nvPr/>
        </p:nvSpPr>
        <p:spPr>
          <a:xfrm>
            <a:off x="211014" y="6609962"/>
            <a:ext cx="6189784" cy="215444"/>
          </a:xfrm>
          <a:prstGeom prst="rect">
            <a:avLst/>
          </a:prstGeom>
          <a:noFill/>
        </p:spPr>
        <p:txBody>
          <a:bodyPr wrap="square" rtlCol="0">
            <a:spAutoFit/>
          </a:bodyPr>
          <a:lstStyle/>
          <a:p>
            <a:r>
              <a:rPr lang="en-US" sz="800" dirty="0"/>
              <a:t>https://researchmethodsresources.nih.gov/Calculators#grt</a:t>
            </a:r>
          </a:p>
        </p:txBody>
      </p:sp>
      <p:sp>
        <p:nvSpPr>
          <p:cNvPr id="6" name="TextBox 5">
            <a:extLst>
              <a:ext uri="{FF2B5EF4-FFF2-40B4-BE49-F238E27FC236}">
                <a16:creationId xmlns:a16="http://schemas.microsoft.com/office/drawing/2014/main" id="{091A115B-6E56-D75B-54CE-49A22F9C6173}"/>
              </a:ext>
            </a:extLst>
          </p:cNvPr>
          <p:cNvSpPr txBox="1"/>
          <p:nvPr/>
        </p:nvSpPr>
        <p:spPr>
          <a:xfrm>
            <a:off x="211014" y="5268518"/>
            <a:ext cx="7234814" cy="1077218"/>
          </a:xfrm>
          <a:prstGeom prst="rect">
            <a:avLst/>
          </a:prstGeom>
          <a:noFill/>
        </p:spPr>
        <p:txBody>
          <a:bodyPr wrap="square" rtlCol="0">
            <a:spAutoFit/>
          </a:bodyPr>
          <a:lstStyle/>
          <a:p>
            <a:r>
              <a:rPr lang="en-US" sz="1600" dirty="0"/>
              <a:t>RCT: Randomized Controlled Trial</a:t>
            </a:r>
          </a:p>
          <a:p>
            <a:r>
              <a:rPr lang="en-US" sz="1600" dirty="0"/>
              <a:t>IRGT: Individually Randomized Group Treatment Trial</a:t>
            </a:r>
          </a:p>
          <a:p>
            <a:r>
              <a:rPr lang="en-US" sz="1600" dirty="0"/>
              <a:t>GRT: Parallel Group or Cluster-randomized Trial</a:t>
            </a:r>
          </a:p>
          <a:p>
            <a:r>
              <a:rPr lang="en-US" sz="1600" dirty="0"/>
              <a:t>SWGRT: Stepped-Wedge Group- or Cluster-randomized Trial</a:t>
            </a:r>
          </a:p>
        </p:txBody>
      </p:sp>
    </p:spTree>
    <p:extLst>
      <p:ext uri="{BB962C8B-B14F-4D97-AF65-F5344CB8AC3E}">
        <p14:creationId xmlns:p14="http://schemas.microsoft.com/office/powerpoint/2010/main" val="38809097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806D5D-95A0-9926-86CA-44716FB9B821}"/>
              </a:ext>
            </a:extLst>
          </p:cNvPr>
          <p:cNvSpPr>
            <a:spLocks noGrp="1"/>
          </p:cNvSpPr>
          <p:nvPr>
            <p:ph type="title"/>
          </p:nvPr>
        </p:nvSpPr>
        <p:spPr/>
        <p:txBody>
          <a:bodyPr/>
          <a:lstStyle/>
          <a:p>
            <a:r>
              <a:rPr lang="en-US" dirty="0"/>
              <a:t>Parallel Group Design</a:t>
            </a:r>
          </a:p>
        </p:txBody>
      </p:sp>
      <p:sp>
        <p:nvSpPr>
          <p:cNvPr id="5" name="TextBox 4">
            <a:extLst>
              <a:ext uri="{FF2B5EF4-FFF2-40B4-BE49-F238E27FC236}">
                <a16:creationId xmlns:a16="http://schemas.microsoft.com/office/drawing/2014/main" id="{EA0EA92C-A850-DA79-681C-38619879112A}"/>
              </a:ext>
            </a:extLst>
          </p:cNvPr>
          <p:cNvSpPr txBox="1"/>
          <p:nvPr/>
        </p:nvSpPr>
        <p:spPr>
          <a:xfrm>
            <a:off x="0" y="6642556"/>
            <a:ext cx="2382475" cy="215444"/>
          </a:xfrm>
          <a:prstGeom prst="rect">
            <a:avLst/>
          </a:prstGeom>
          <a:noFill/>
        </p:spPr>
        <p:txBody>
          <a:bodyPr wrap="square" rtlCol="0">
            <a:spAutoFit/>
          </a:bodyPr>
          <a:lstStyle/>
          <a:p>
            <a:r>
              <a:rPr lang="en-US" sz="800" dirty="0"/>
              <a:t>https://www.bmj.com/content/350/bmj.h391</a:t>
            </a:r>
          </a:p>
        </p:txBody>
      </p:sp>
      <p:pic>
        <p:nvPicPr>
          <p:cNvPr id="6" name="Picture 4">
            <a:extLst>
              <a:ext uri="{FF2B5EF4-FFF2-40B4-BE49-F238E27FC236}">
                <a16:creationId xmlns:a16="http://schemas.microsoft.com/office/drawing/2014/main" id="{30E464DE-CA26-2255-BD19-4F9F44AC949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382475" y="1557494"/>
            <a:ext cx="14214231" cy="865953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C4DF0DA0-D209-C09C-81A5-659A3AF8F3F6}"/>
              </a:ext>
            </a:extLst>
          </p:cNvPr>
          <p:cNvSpPr/>
          <p:nvPr/>
        </p:nvSpPr>
        <p:spPr>
          <a:xfrm>
            <a:off x="10008158" y="2029767"/>
            <a:ext cx="6742444" cy="414996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C73868B-E3C8-FC2F-7E7E-B7854DFA1C29}"/>
              </a:ext>
            </a:extLst>
          </p:cNvPr>
          <p:cNvSpPr/>
          <p:nvPr/>
        </p:nvSpPr>
        <p:spPr>
          <a:xfrm>
            <a:off x="11967587" y="1557494"/>
            <a:ext cx="3557116" cy="47227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4DF2415-CF5C-9F8C-9EA1-B3309FECFBDC}"/>
              </a:ext>
            </a:extLst>
          </p:cNvPr>
          <p:cNvSpPr/>
          <p:nvPr/>
        </p:nvSpPr>
        <p:spPr>
          <a:xfrm>
            <a:off x="2210637" y="6049108"/>
            <a:ext cx="14386069" cy="24618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24674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B519B-DD5D-6FB9-A4B5-76A5010DE387}"/>
              </a:ext>
            </a:extLst>
          </p:cNvPr>
          <p:cNvSpPr>
            <a:spLocks noGrp="1"/>
          </p:cNvSpPr>
          <p:nvPr>
            <p:ph type="title"/>
          </p:nvPr>
        </p:nvSpPr>
        <p:spPr/>
        <p:txBody>
          <a:bodyPr/>
          <a:lstStyle/>
          <a:p>
            <a:r>
              <a:rPr lang="en-US" dirty="0"/>
              <a:t>Cluster Randomized Trial (CRT)</a:t>
            </a:r>
          </a:p>
        </p:txBody>
      </p:sp>
      <p:pic>
        <p:nvPicPr>
          <p:cNvPr id="7" name="Content Placeholder 6" descr="A diagram of a hospital&#10;&#10;Description automatically generated">
            <a:extLst>
              <a:ext uri="{FF2B5EF4-FFF2-40B4-BE49-F238E27FC236}">
                <a16:creationId xmlns:a16="http://schemas.microsoft.com/office/drawing/2014/main" id="{413310C4-0C49-8317-64D0-B1864E881E6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0" y="913752"/>
            <a:ext cx="5085556" cy="5646779"/>
          </a:xfrm>
        </p:spPr>
      </p:pic>
      <p:sp>
        <p:nvSpPr>
          <p:cNvPr id="5" name="Text Placeholder 4">
            <a:extLst>
              <a:ext uri="{FF2B5EF4-FFF2-40B4-BE49-F238E27FC236}">
                <a16:creationId xmlns:a16="http://schemas.microsoft.com/office/drawing/2014/main" id="{5F09E53D-4BB1-D4F5-028B-FDFD01AA5D10}"/>
              </a:ext>
            </a:extLst>
          </p:cNvPr>
          <p:cNvSpPr>
            <a:spLocks noGrp="1"/>
          </p:cNvSpPr>
          <p:nvPr>
            <p:ph type="body" sz="half" idx="2"/>
          </p:nvPr>
        </p:nvSpPr>
        <p:spPr/>
        <p:txBody>
          <a:bodyPr>
            <a:normAutofit fontScale="92500"/>
          </a:bodyPr>
          <a:lstStyle/>
          <a:p>
            <a:pPr marL="285750" indent="-285750">
              <a:buFont typeface="Arial" panose="020B0604020202020204" pitchFamily="34" charset="0"/>
              <a:buChar char="•"/>
            </a:pPr>
            <a:r>
              <a:rPr lang="en-US" dirty="0"/>
              <a:t>Groups of subjects (not individuals) are randomized</a:t>
            </a:r>
          </a:p>
          <a:p>
            <a:pPr marL="285750" indent="-285750">
              <a:buFont typeface="Arial" panose="020B0604020202020204" pitchFamily="34" charset="0"/>
              <a:buChar char="•"/>
            </a:pPr>
            <a:r>
              <a:rPr lang="en-US" dirty="0"/>
              <a:t>Used when cannot randomize individuals due to nature of the intervention and/or potential contamination</a:t>
            </a:r>
          </a:p>
          <a:p>
            <a:pPr marL="285750" indent="-285750">
              <a:buFont typeface="Arial" panose="020B0604020202020204" pitchFamily="34" charset="0"/>
              <a:buChar char="•"/>
            </a:pPr>
            <a:r>
              <a:rPr lang="en-US" dirty="0"/>
              <a:t>Often introduce added level of complexity</a:t>
            </a:r>
          </a:p>
          <a:p>
            <a:pPr marL="285750" indent="-285750">
              <a:buFont typeface="Arial" panose="020B0604020202020204" pitchFamily="34" charset="0"/>
              <a:buChar char="•"/>
            </a:pPr>
            <a:r>
              <a:rPr lang="en-US" dirty="0"/>
              <a:t>Larger sample size needed</a:t>
            </a:r>
          </a:p>
          <a:p>
            <a:pPr marL="285750" indent="-285750">
              <a:buFont typeface="Arial" panose="020B0604020202020204" pitchFamily="34" charset="0"/>
              <a:buChar char="•"/>
            </a:pPr>
            <a:r>
              <a:rPr lang="en-US" dirty="0"/>
              <a:t>Need an estimate of the ICC (intraclass correlation)</a:t>
            </a:r>
          </a:p>
          <a:p>
            <a:pPr marL="742950" lvl="1" indent="-285750">
              <a:buFont typeface="Arial" panose="020B0604020202020204" pitchFamily="34" charset="0"/>
              <a:buChar char="•"/>
            </a:pPr>
            <a:r>
              <a:rPr lang="en-US" dirty="0"/>
              <a:t>Measures how similar individuals are within a cluster </a:t>
            </a:r>
          </a:p>
          <a:p>
            <a:pPr marL="285750" indent="-285750">
              <a:buFont typeface="Arial" panose="020B0604020202020204" pitchFamily="34" charset="0"/>
              <a:buChar char="•"/>
            </a:pPr>
            <a:r>
              <a:rPr lang="en-US" dirty="0"/>
              <a:t>Can end up with multiple levels of clustering</a:t>
            </a:r>
          </a:p>
          <a:p>
            <a:pPr marL="742950" lvl="1" indent="-285750">
              <a:buFont typeface="Arial" panose="020B0604020202020204" pitchFamily="34" charset="0"/>
              <a:buChar char="•"/>
            </a:pPr>
            <a:r>
              <a:rPr lang="en-US" dirty="0"/>
              <a:t>Example: Classrooms nested within schools and children nested within classrooms</a:t>
            </a:r>
          </a:p>
        </p:txBody>
      </p:sp>
    </p:spTree>
    <p:extLst>
      <p:ext uri="{BB962C8B-B14F-4D97-AF65-F5344CB8AC3E}">
        <p14:creationId xmlns:p14="http://schemas.microsoft.com/office/powerpoint/2010/main" val="7077501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43B7DA-C7C2-8D06-4D14-3A5C35440347}"/>
            </a:ext>
          </a:extLst>
        </p:cNvPr>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B7985F10-E775-F95A-743F-7208D36378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71EABB1-BF8F-FC0F-40E4-E232AC74D6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1076D644-20A8-38E4-93FD-90B31CBEF4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8BC3F265-943F-41A0-4B90-7B39D8B9B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7B90E1A2-1463-3F46-1922-105DE7A2B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405EBB-84AE-7135-F3BE-98A073BE6BCD}"/>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Correlation Structures</a:t>
            </a:r>
          </a:p>
        </p:txBody>
      </p:sp>
      <p:sp>
        <p:nvSpPr>
          <p:cNvPr id="6" name="Content Placeholder 2">
            <a:extLst>
              <a:ext uri="{FF2B5EF4-FFF2-40B4-BE49-F238E27FC236}">
                <a16:creationId xmlns:a16="http://schemas.microsoft.com/office/drawing/2014/main" id="{BD6E4EC8-7A96-4409-CED0-7D97E1AB161C}"/>
              </a:ext>
            </a:extLst>
          </p:cNvPr>
          <p:cNvSpPr txBox="1">
            <a:spLocks/>
          </p:cNvSpPr>
          <p:nvPr/>
        </p:nvSpPr>
        <p:spPr>
          <a:xfrm>
            <a:off x="584695" y="1836940"/>
            <a:ext cx="10515600" cy="318412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Dependent on the hypothesis being tested, will need to obtain additional parameters for sample size estimation and make assumptions</a:t>
            </a:r>
          </a:p>
          <a:p>
            <a:pPr lvl="1"/>
            <a:r>
              <a:rPr lang="en-US" dirty="0"/>
              <a:t>Correlation – what is the correlation between repeated measurements over time</a:t>
            </a:r>
          </a:p>
          <a:p>
            <a:pPr lvl="1"/>
            <a:r>
              <a:rPr lang="en-US" dirty="0"/>
              <a:t>What is the assumed correlation structure – this has an impact on sample size estimation</a:t>
            </a:r>
          </a:p>
          <a:p>
            <a:pPr lvl="2"/>
            <a:r>
              <a:rPr lang="en-US" dirty="0"/>
              <a:t>Formula on previous slide assumes compound symmetry – but we could make other assumptions </a:t>
            </a:r>
          </a:p>
          <a:p>
            <a:pPr lvl="2"/>
            <a:endParaRPr lang="en-US" dirty="0"/>
          </a:p>
          <a:p>
            <a:pPr marL="914400" lvl="2" indent="0">
              <a:buFont typeface="Arial" panose="020B0604020202020204" pitchFamily="34" charset="0"/>
              <a:buNone/>
            </a:pPr>
            <a:endParaRPr lang="en-US" dirty="0"/>
          </a:p>
          <a:p>
            <a:endParaRPr lang="en-US" dirty="0"/>
          </a:p>
        </p:txBody>
      </p:sp>
      <p:pic>
        <p:nvPicPr>
          <p:cNvPr id="7" name="Picture 6">
            <a:extLst>
              <a:ext uri="{FF2B5EF4-FFF2-40B4-BE49-F238E27FC236}">
                <a16:creationId xmlns:a16="http://schemas.microsoft.com/office/drawing/2014/main" id="{D6D26596-7B5D-1F20-CA55-3E466B98CBF6}"/>
              </a:ext>
            </a:extLst>
          </p:cNvPr>
          <p:cNvPicPr>
            <a:picLocks noChangeAspect="1"/>
          </p:cNvPicPr>
          <p:nvPr/>
        </p:nvPicPr>
        <p:blipFill>
          <a:blip r:embed="rId3"/>
          <a:stretch>
            <a:fillRect/>
          </a:stretch>
        </p:blipFill>
        <p:spPr>
          <a:xfrm>
            <a:off x="987156" y="5009745"/>
            <a:ext cx="2088982" cy="1297701"/>
          </a:xfrm>
          <a:prstGeom prst="rect">
            <a:avLst/>
          </a:prstGeom>
        </p:spPr>
      </p:pic>
      <p:pic>
        <p:nvPicPr>
          <p:cNvPr id="9" name="Picture 8">
            <a:extLst>
              <a:ext uri="{FF2B5EF4-FFF2-40B4-BE49-F238E27FC236}">
                <a16:creationId xmlns:a16="http://schemas.microsoft.com/office/drawing/2014/main" id="{A35E9D34-C4E6-2DD0-08AF-179EE105C426}"/>
              </a:ext>
            </a:extLst>
          </p:cNvPr>
          <p:cNvPicPr>
            <a:picLocks noChangeAspect="1"/>
          </p:cNvPicPr>
          <p:nvPr/>
        </p:nvPicPr>
        <p:blipFill>
          <a:blip r:embed="rId4"/>
          <a:stretch>
            <a:fillRect/>
          </a:stretch>
        </p:blipFill>
        <p:spPr>
          <a:xfrm>
            <a:off x="8112868" y="4940877"/>
            <a:ext cx="1935804" cy="1366154"/>
          </a:xfrm>
          <a:prstGeom prst="rect">
            <a:avLst/>
          </a:prstGeom>
        </p:spPr>
      </p:pic>
      <p:pic>
        <p:nvPicPr>
          <p:cNvPr id="11" name="Picture 10">
            <a:extLst>
              <a:ext uri="{FF2B5EF4-FFF2-40B4-BE49-F238E27FC236}">
                <a16:creationId xmlns:a16="http://schemas.microsoft.com/office/drawing/2014/main" id="{78B15373-83C9-A8C7-30FD-7E8AECF99F09}"/>
              </a:ext>
            </a:extLst>
          </p:cNvPr>
          <p:cNvPicPr>
            <a:picLocks noChangeAspect="1"/>
          </p:cNvPicPr>
          <p:nvPr/>
        </p:nvPicPr>
        <p:blipFill>
          <a:blip r:embed="rId5"/>
          <a:stretch>
            <a:fillRect/>
          </a:stretch>
        </p:blipFill>
        <p:spPr>
          <a:xfrm>
            <a:off x="4207421" y="4940877"/>
            <a:ext cx="2005032" cy="1297701"/>
          </a:xfrm>
          <a:prstGeom prst="rect">
            <a:avLst/>
          </a:prstGeom>
        </p:spPr>
      </p:pic>
      <p:sp>
        <p:nvSpPr>
          <p:cNvPr id="12" name="TextBox 11">
            <a:extLst>
              <a:ext uri="{FF2B5EF4-FFF2-40B4-BE49-F238E27FC236}">
                <a16:creationId xmlns:a16="http://schemas.microsoft.com/office/drawing/2014/main" id="{671E6E78-0A2E-21ED-5717-0C4B9A8AC3BD}"/>
              </a:ext>
            </a:extLst>
          </p:cNvPr>
          <p:cNvSpPr txBox="1"/>
          <p:nvPr/>
        </p:nvSpPr>
        <p:spPr>
          <a:xfrm>
            <a:off x="987156" y="6169709"/>
            <a:ext cx="2869855" cy="584775"/>
          </a:xfrm>
          <a:prstGeom prst="rect">
            <a:avLst/>
          </a:prstGeom>
          <a:noFill/>
        </p:spPr>
        <p:txBody>
          <a:bodyPr wrap="square" rtlCol="0">
            <a:spAutoFit/>
          </a:bodyPr>
          <a:lstStyle/>
          <a:p>
            <a:r>
              <a:rPr lang="en-US" sz="1600" dirty="0"/>
              <a:t>Compound Symmetry/ Exchangeable</a:t>
            </a:r>
          </a:p>
        </p:txBody>
      </p:sp>
      <p:sp>
        <p:nvSpPr>
          <p:cNvPr id="13" name="TextBox 12">
            <a:extLst>
              <a:ext uri="{FF2B5EF4-FFF2-40B4-BE49-F238E27FC236}">
                <a16:creationId xmlns:a16="http://schemas.microsoft.com/office/drawing/2014/main" id="{058D100A-EFA3-E85A-80F7-54168E5E8C1F}"/>
              </a:ext>
            </a:extLst>
          </p:cNvPr>
          <p:cNvSpPr txBox="1"/>
          <p:nvPr/>
        </p:nvSpPr>
        <p:spPr>
          <a:xfrm>
            <a:off x="4556780" y="6238578"/>
            <a:ext cx="1888579" cy="584775"/>
          </a:xfrm>
          <a:prstGeom prst="rect">
            <a:avLst/>
          </a:prstGeom>
          <a:noFill/>
        </p:spPr>
        <p:txBody>
          <a:bodyPr wrap="square" rtlCol="0">
            <a:spAutoFit/>
          </a:bodyPr>
          <a:lstStyle/>
          <a:p>
            <a:r>
              <a:rPr lang="en-US" sz="1600" dirty="0"/>
              <a:t>Autoregressive </a:t>
            </a:r>
            <a:r>
              <a:rPr lang="en-US" sz="1600"/>
              <a:t>(decay model)</a:t>
            </a:r>
            <a:endParaRPr lang="en-US" sz="1600" dirty="0"/>
          </a:p>
        </p:txBody>
      </p:sp>
      <p:sp>
        <p:nvSpPr>
          <p:cNvPr id="14" name="TextBox 13">
            <a:extLst>
              <a:ext uri="{FF2B5EF4-FFF2-40B4-BE49-F238E27FC236}">
                <a16:creationId xmlns:a16="http://schemas.microsoft.com/office/drawing/2014/main" id="{762EC304-83DF-068B-65C3-5B8DC2E110B9}"/>
              </a:ext>
            </a:extLst>
          </p:cNvPr>
          <p:cNvSpPr txBox="1"/>
          <p:nvPr/>
        </p:nvSpPr>
        <p:spPr>
          <a:xfrm>
            <a:off x="8258712" y="6238578"/>
            <a:ext cx="2645923" cy="338554"/>
          </a:xfrm>
          <a:prstGeom prst="rect">
            <a:avLst/>
          </a:prstGeom>
          <a:noFill/>
        </p:spPr>
        <p:txBody>
          <a:bodyPr wrap="square" rtlCol="0">
            <a:spAutoFit/>
          </a:bodyPr>
          <a:lstStyle/>
          <a:p>
            <a:r>
              <a:rPr lang="en-US" sz="1600" dirty="0"/>
              <a:t>Unstructured</a:t>
            </a:r>
          </a:p>
        </p:txBody>
      </p:sp>
    </p:spTree>
    <p:extLst>
      <p:ext uri="{BB962C8B-B14F-4D97-AF65-F5344CB8AC3E}">
        <p14:creationId xmlns:p14="http://schemas.microsoft.com/office/powerpoint/2010/main" val="28400206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BC7C0B-F7A6-FAED-6A04-D7B2951FEF6D}"/>
              </a:ext>
            </a:extLst>
          </p:cNvPr>
          <p:cNvSpPr>
            <a:spLocks noGrp="1"/>
          </p:cNvSpPr>
          <p:nvPr>
            <p:ph type="title"/>
          </p:nvPr>
        </p:nvSpPr>
        <p:spPr/>
        <p:txBody>
          <a:bodyPr/>
          <a:lstStyle/>
          <a:p>
            <a:r>
              <a:rPr lang="en-US" dirty="0"/>
              <a:t>Cluster randomized design</a:t>
            </a:r>
          </a:p>
        </p:txBody>
      </p:sp>
      <p:sp>
        <p:nvSpPr>
          <p:cNvPr id="5" name="Text Placeholder 4">
            <a:extLst>
              <a:ext uri="{FF2B5EF4-FFF2-40B4-BE49-F238E27FC236}">
                <a16:creationId xmlns:a16="http://schemas.microsoft.com/office/drawing/2014/main" id="{3D668546-4EAE-9DD2-67D1-9390D9B341DA}"/>
              </a:ext>
            </a:extLst>
          </p:cNvPr>
          <p:cNvSpPr>
            <a:spLocks noGrp="1"/>
          </p:cNvSpPr>
          <p:nvPr>
            <p:ph type="body" idx="1"/>
          </p:nvPr>
        </p:nvSpPr>
        <p:spPr/>
        <p:txBody>
          <a:bodyPr/>
          <a:lstStyle/>
          <a:p>
            <a:r>
              <a:rPr lang="en-US" dirty="0"/>
              <a:t>Advantages</a:t>
            </a:r>
          </a:p>
        </p:txBody>
      </p:sp>
      <p:sp>
        <p:nvSpPr>
          <p:cNvPr id="6" name="Content Placeholder 5">
            <a:extLst>
              <a:ext uri="{FF2B5EF4-FFF2-40B4-BE49-F238E27FC236}">
                <a16:creationId xmlns:a16="http://schemas.microsoft.com/office/drawing/2014/main" id="{EBC61205-BDCB-3EFE-14E0-C4023316CC06}"/>
              </a:ext>
            </a:extLst>
          </p:cNvPr>
          <p:cNvSpPr>
            <a:spLocks noGrp="1"/>
          </p:cNvSpPr>
          <p:nvPr>
            <p:ph sz="half" idx="2"/>
          </p:nvPr>
        </p:nvSpPr>
        <p:spPr/>
        <p:txBody>
          <a:bodyPr/>
          <a:lstStyle/>
          <a:p>
            <a:r>
              <a:rPr lang="en-US" dirty="0"/>
              <a:t>Evaluation of interventions that cannot be delivered at the individual level</a:t>
            </a:r>
          </a:p>
          <a:p>
            <a:r>
              <a:rPr lang="en-US" dirty="0"/>
              <a:t>Address potential contamination</a:t>
            </a:r>
          </a:p>
          <a:p>
            <a:r>
              <a:rPr lang="en-US" dirty="0"/>
              <a:t>Mirror more closely how interventions are implemented at scale.</a:t>
            </a:r>
          </a:p>
          <a:p>
            <a:endParaRPr lang="en-US" dirty="0"/>
          </a:p>
          <a:p>
            <a:pPr marL="274320" lvl="1" indent="0">
              <a:buNone/>
            </a:pPr>
            <a:endParaRPr lang="en-US" dirty="0"/>
          </a:p>
          <a:p>
            <a:endParaRPr lang="en-US" dirty="0"/>
          </a:p>
        </p:txBody>
      </p:sp>
      <p:sp>
        <p:nvSpPr>
          <p:cNvPr id="7" name="Text Placeholder 6">
            <a:extLst>
              <a:ext uri="{FF2B5EF4-FFF2-40B4-BE49-F238E27FC236}">
                <a16:creationId xmlns:a16="http://schemas.microsoft.com/office/drawing/2014/main" id="{9E0B09FF-3F03-776A-6EAB-830F4B51B7F4}"/>
              </a:ext>
            </a:extLst>
          </p:cNvPr>
          <p:cNvSpPr>
            <a:spLocks noGrp="1"/>
          </p:cNvSpPr>
          <p:nvPr>
            <p:ph type="body" sz="quarter" idx="3"/>
          </p:nvPr>
        </p:nvSpPr>
        <p:spPr/>
        <p:txBody>
          <a:bodyPr/>
          <a:lstStyle/>
          <a:p>
            <a:r>
              <a:rPr lang="en-US" dirty="0"/>
              <a:t>Disadvantages</a:t>
            </a:r>
          </a:p>
        </p:txBody>
      </p:sp>
      <p:sp>
        <p:nvSpPr>
          <p:cNvPr id="8" name="Content Placeholder 7">
            <a:extLst>
              <a:ext uri="{FF2B5EF4-FFF2-40B4-BE49-F238E27FC236}">
                <a16:creationId xmlns:a16="http://schemas.microsoft.com/office/drawing/2014/main" id="{5381274D-A42A-F3A8-5F9B-66DACAA2CBBC}"/>
              </a:ext>
            </a:extLst>
          </p:cNvPr>
          <p:cNvSpPr>
            <a:spLocks noGrp="1"/>
          </p:cNvSpPr>
          <p:nvPr>
            <p:ph sz="quarter" idx="4"/>
          </p:nvPr>
        </p:nvSpPr>
        <p:spPr/>
        <p:txBody>
          <a:bodyPr/>
          <a:lstStyle/>
          <a:p>
            <a:r>
              <a:rPr lang="en-US" dirty="0"/>
              <a:t>Greater design (and analysis) complexity</a:t>
            </a:r>
          </a:p>
          <a:p>
            <a:r>
              <a:rPr lang="en-US" dirty="0"/>
              <a:t>Larger sample size</a:t>
            </a:r>
          </a:p>
          <a:p>
            <a:r>
              <a:rPr lang="en-US" dirty="0"/>
              <a:t>Potential for baseline imbalance  (depending on sample size)</a:t>
            </a:r>
          </a:p>
        </p:txBody>
      </p:sp>
      <p:sp>
        <p:nvSpPr>
          <p:cNvPr id="10" name="TextBox 9">
            <a:extLst>
              <a:ext uri="{FF2B5EF4-FFF2-40B4-BE49-F238E27FC236}">
                <a16:creationId xmlns:a16="http://schemas.microsoft.com/office/drawing/2014/main" id="{1D52B4D3-0F89-7A47-58E0-26C740857B7A}"/>
              </a:ext>
            </a:extLst>
          </p:cNvPr>
          <p:cNvSpPr txBox="1"/>
          <p:nvPr/>
        </p:nvSpPr>
        <p:spPr>
          <a:xfrm>
            <a:off x="256237" y="6545809"/>
            <a:ext cx="7778153" cy="215444"/>
          </a:xfrm>
          <a:prstGeom prst="rect">
            <a:avLst/>
          </a:prstGeom>
          <a:noFill/>
        </p:spPr>
        <p:txBody>
          <a:bodyPr wrap="square">
            <a:spAutoFit/>
          </a:bodyPr>
          <a:lstStyle/>
          <a:p>
            <a:r>
              <a:rPr lang="en-US" sz="800" dirty="0"/>
              <a:t>https://extranet.who.int/kobe_centre/sites/default/files/pdf/WHO%20Guidance_Research%20Methods_Health-EDRM_4.3.pdf</a:t>
            </a:r>
          </a:p>
        </p:txBody>
      </p:sp>
    </p:spTree>
    <p:extLst>
      <p:ext uri="{BB962C8B-B14F-4D97-AF65-F5344CB8AC3E}">
        <p14:creationId xmlns:p14="http://schemas.microsoft.com/office/powerpoint/2010/main" val="115822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5E5CC6-3138-50FE-6B68-1EB6597C98C7}"/>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Example</a:t>
            </a:r>
          </a:p>
        </p:txBody>
      </p:sp>
      <p:sp>
        <p:nvSpPr>
          <p:cNvPr id="6" name="Content Placeholder 5">
            <a:extLst>
              <a:ext uri="{FF2B5EF4-FFF2-40B4-BE49-F238E27FC236}">
                <a16:creationId xmlns:a16="http://schemas.microsoft.com/office/drawing/2014/main" id="{C3FE7A11-84E2-7DE0-C917-AFD2A68C312F}"/>
              </a:ext>
            </a:extLst>
          </p:cNvPr>
          <p:cNvSpPr>
            <a:spLocks noGrp="1"/>
          </p:cNvSpPr>
          <p:nvPr>
            <p:ph idx="1"/>
          </p:nvPr>
        </p:nvSpPr>
        <p:spPr>
          <a:xfrm>
            <a:off x="1371599" y="2318197"/>
            <a:ext cx="9724031" cy="3683358"/>
          </a:xfrm>
        </p:spPr>
        <p:txBody>
          <a:bodyPr anchor="ctr">
            <a:normAutofit lnSpcReduction="10000"/>
          </a:bodyPr>
          <a:lstStyle/>
          <a:p>
            <a:pPr marL="0" indent="0">
              <a:buNone/>
            </a:pPr>
            <a:r>
              <a:rPr lang="en-US" dirty="0"/>
              <a:t>An investigator is designing a cluster randomized clinical trial to compare two treatments for improving HIV prevention knowledge in at risk youth. The primary outcome of interest is a knowledge score measured at 6 months post intervention. The investigator expected to have an average of 25 youth per site.  They believe that a 3-point change on the knowledge score represents a clinically meaningful difference and that prior work with the scale has observed a standard deviation of 9.8. What sample size is needed if we want to power for 90% with a two-sided type I error of 5%. You asked about ICC, but the investigator is not sure.</a:t>
            </a:r>
          </a:p>
          <a:p>
            <a:endParaRPr lang="en-US" sz="2000" dirty="0"/>
          </a:p>
        </p:txBody>
      </p:sp>
    </p:spTree>
    <p:extLst>
      <p:ext uri="{BB962C8B-B14F-4D97-AF65-F5344CB8AC3E}">
        <p14:creationId xmlns:p14="http://schemas.microsoft.com/office/powerpoint/2010/main" val="17358675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 name="Rectangle 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2B3E65-751B-B10E-C12A-6436AFCD9DB2}"/>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Impact of ICC</a:t>
            </a:r>
          </a:p>
        </p:txBody>
      </p:sp>
      <p:sp>
        <p:nvSpPr>
          <p:cNvPr id="3" name="Content Placeholder 2">
            <a:extLst>
              <a:ext uri="{FF2B5EF4-FFF2-40B4-BE49-F238E27FC236}">
                <a16:creationId xmlns:a16="http://schemas.microsoft.com/office/drawing/2014/main" id="{CF526378-AD3B-8DE2-0334-D3BF40DED5D0}"/>
              </a:ext>
            </a:extLst>
          </p:cNvPr>
          <p:cNvSpPr>
            <a:spLocks noGrp="1"/>
          </p:cNvSpPr>
          <p:nvPr>
            <p:ph idx="1"/>
          </p:nvPr>
        </p:nvSpPr>
        <p:spPr>
          <a:xfrm>
            <a:off x="4810259" y="649480"/>
            <a:ext cx="6555347" cy="5546047"/>
          </a:xfrm>
        </p:spPr>
        <p:txBody>
          <a:bodyPr anchor="ctr">
            <a:normAutofit/>
          </a:bodyPr>
          <a:lstStyle/>
          <a:p>
            <a:r>
              <a:rPr lang="en-US" sz="2000"/>
              <a:t>Due to ICC, total sample size for cluster randomized trial is larger than individually randomized trial</a:t>
            </a:r>
          </a:p>
          <a:p>
            <a:pPr lvl="1"/>
            <a:r>
              <a:rPr lang="en-US" sz="2000"/>
              <a:t>Design effect = 1+(m-1)*</a:t>
            </a:r>
            <a:r>
              <a:rPr lang="el-GR" sz="2000"/>
              <a:t>ρ</a:t>
            </a:r>
            <a:endParaRPr lang="en-US" sz="2000"/>
          </a:p>
          <a:p>
            <a:pPr lvl="2"/>
            <a:r>
              <a:rPr lang="el-GR"/>
              <a:t>ρ</a:t>
            </a:r>
            <a:r>
              <a:rPr lang="en-US"/>
              <a:t> = ICC</a:t>
            </a:r>
          </a:p>
          <a:p>
            <a:pPr lvl="2"/>
            <a:r>
              <a:rPr lang="en-US"/>
              <a:t>m = average size of the cluster</a:t>
            </a:r>
          </a:p>
          <a:p>
            <a:r>
              <a:rPr lang="en-US" sz="2000"/>
              <a:t>Example: Suppose for an individually randomized trial you needed 150 individuals.  If the ICC was 0.05 and the cluster size was 20, then you would need </a:t>
            </a:r>
          </a:p>
          <a:p>
            <a:pPr lvl="1"/>
            <a:r>
              <a:rPr lang="en-US" sz="2000"/>
              <a:t>150*[1+(20-1)*0.05]  = 150*1.95 = 292.5 →294 (</a:t>
            </a:r>
            <a:r>
              <a:rPr lang="en-US" sz="2000" u="sng"/>
              <a:t>almost double</a:t>
            </a:r>
            <a:r>
              <a:rPr lang="en-US" sz="2000"/>
              <a:t>)</a:t>
            </a:r>
          </a:p>
          <a:p>
            <a:r>
              <a:rPr lang="en-US" sz="2000"/>
              <a:t>Even small ICCs can have substantial impact on the sample size</a:t>
            </a:r>
          </a:p>
          <a:p>
            <a:pPr lvl="2"/>
            <a:endParaRPr lang="en-US" dirty="0"/>
          </a:p>
        </p:txBody>
      </p:sp>
    </p:spTree>
    <p:extLst>
      <p:ext uri="{BB962C8B-B14F-4D97-AF65-F5344CB8AC3E}">
        <p14:creationId xmlns:p14="http://schemas.microsoft.com/office/powerpoint/2010/main" val="2969986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FA39748-A9F6-6EBA-C6E8-0AA0CA856AF8}"/>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7FF50A36-6F42-BE8B-7950-C0B7DA82D9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90711AF2-63E1-EDF9-4E36-7DA971CADA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A142B81A-D731-2468-FA35-9FCA0A4BAE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A6C47F52-F5ED-2D31-B89A-C6835B078E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22650C8-AA8B-A8C0-E06A-DF336AFFC354}"/>
              </a:ext>
            </a:extLst>
          </p:cNvPr>
          <p:cNvSpPr>
            <a:spLocks noGrp="1"/>
          </p:cNvSpPr>
          <p:nvPr>
            <p:ph type="title"/>
          </p:nvPr>
        </p:nvSpPr>
        <p:spPr>
          <a:xfrm>
            <a:off x="1383564" y="348865"/>
            <a:ext cx="9718111" cy="1576446"/>
          </a:xfrm>
        </p:spPr>
        <p:txBody>
          <a:bodyPr anchor="ctr">
            <a:normAutofit/>
          </a:bodyPr>
          <a:lstStyle/>
          <a:p>
            <a:r>
              <a:rPr lang="en-US" sz="4000">
                <a:solidFill>
                  <a:srgbClr val="FFFFFF"/>
                </a:solidFill>
              </a:rPr>
              <a:t>What goes into a sample size calculation?</a:t>
            </a:r>
          </a:p>
        </p:txBody>
      </p:sp>
      <p:graphicFrame>
        <p:nvGraphicFramePr>
          <p:cNvPr id="5" name="Content Placeholder 2">
            <a:extLst>
              <a:ext uri="{FF2B5EF4-FFF2-40B4-BE49-F238E27FC236}">
                <a16:creationId xmlns:a16="http://schemas.microsoft.com/office/drawing/2014/main" id="{ED2F426D-E45E-A8A0-6BFC-6DF8BC9F3045}"/>
              </a:ext>
            </a:extLst>
          </p:cNvPr>
          <p:cNvGraphicFramePr>
            <a:graphicFrameLocks noGrp="1"/>
          </p:cNvGraphicFramePr>
          <p:nvPr>
            <p:ph idx="1"/>
            <p:extLst>
              <p:ext uri="{D42A27DB-BD31-4B8C-83A1-F6EECF244321}">
                <p14:modId xmlns:p14="http://schemas.microsoft.com/office/powerpoint/2010/main" val="2418873473"/>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416561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BD638D4-EC53-8E4F-F37B-898C2A1E7C42}"/>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EF7BE57-B25A-7899-CA08-82C920D950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795F747-492C-5CD2-0AB8-A092DD7603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345F4E7-FBD0-13D0-6917-AEA8BA0F68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D09BE8C-66B0-E409-E392-BFA1D9C77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C71AF2A-8273-8A0C-BAFE-B927014FD9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E805AF-EC35-70FE-C6E8-FF1A02D5C9F7}"/>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Example</a:t>
            </a:r>
          </a:p>
        </p:txBody>
      </p:sp>
      <p:sp>
        <p:nvSpPr>
          <p:cNvPr id="6" name="Content Placeholder 5">
            <a:extLst>
              <a:ext uri="{FF2B5EF4-FFF2-40B4-BE49-F238E27FC236}">
                <a16:creationId xmlns:a16="http://schemas.microsoft.com/office/drawing/2014/main" id="{B6A5E1EA-A7FE-9D61-597A-60A0622AAB2C}"/>
              </a:ext>
            </a:extLst>
          </p:cNvPr>
          <p:cNvSpPr>
            <a:spLocks noGrp="1"/>
          </p:cNvSpPr>
          <p:nvPr>
            <p:ph idx="1"/>
          </p:nvPr>
        </p:nvSpPr>
        <p:spPr>
          <a:xfrm>
            <a:off x="1371599" y="2288052"/>
            <a:ext cx="9724031" cy="3683358"/>
          </a:xfrm>
        </p:spPr>
        <p:txBody>
          <a:bodyPr anchor="ctr">
            <a:normAutofit lnSpcReduction="10000"/>
          </a:bodyPr>
          <a:lstStyle/>
          <a:p>
            <a:pPr marL="0" indent="0">
              <a:buNone/>
            </a:pPr>
            <a:r>
              <a:rPr lang="en-US" dirty="0"/>
              <a:t>An investigator is designing a cluster randomized clinical trial to compare two treatments for improving HIV prevention knowledge in at risk youth. The primary outcome of interest is a knowledge score measured at 6 months post intervention. The investigator expected to have an </a:t>
            </a:r>
            <a:r>
              <a:rPr lang="en-US" dirty="0">
                <a:solidFill>
                  <a:srgbClr val="FF0000"/>
                </a:solidFill>
              </a:rPr>
              <a:t>average of 25 youth per site</a:t>
            </a:r>
            <a:r>
              <a:rPr lang="en-US" dirty="0"/>
              <a:t>.  They believe that a </a:t>
            </a:r>
            <a:r>
              <a:rPr lang="en-US" dirty="0">
                <a:solidFill>
                  <a:srgbClr val="FF0000"/>
                </a:solidFill>
              </a:rPr>
              <a:t>3-point change </a:t>
            </a:r>
            <a:r>
              <a:rPr lang="en-US" dirty="0"/>
              <a:t>on the knowledge score represents a clinically meaningful difference and that prior work with the scale has observed a </a:t>
            </a:r>
            <a:r>
              <a:rPr lang="en-US" dirty="0">
                <a:solidFill>
                  <a:srgbClr val="FF0000"/>
                </a:solidFill>
              </a:rPr>
              <a:t>standard deviation of 9.8</a:t>
            </a:r>
            <a:r>
              <a:rPr lang="en-US" dirty="0"/>
              <a:t>. What sample size is needed if we want to </a:t>
            </a:r>
            <a:r>
              <a:rPr lang="en-US" dirty="0">
                <a:solidFill>
                  <a:srgbClr val="FF0000"/>
                </a:solidFill>
              </a:rPr>
              <a:t>power for 90% </a:t>
            </a:r>
            <a:r>
              <a:rPr lang="en-US" dirty="0"/>
              <a:t>with a two-sided, type I error </a:t>
            </a:r>
            <a:r>
              <a:rPr lang="en-US" dirty="0">
                <a:solidFill>
                  <a:srgbClr val="FF0000"/>
                </a:solidFill>
              </a:rPr>
              <a:t>of 5%</a:t>
            </a:r>
            <a:r>
              <a:rPr lang="en-US" dirty="0"/>
              <a:t>. Assume an </a:t>
            </a:r>
            <a:r>
              <a:rPr lang="en-US" dirty="0">
                <a:solidFill>
                  <a:srgbClr val="FF0000"/>
                </a:solidFill>
              </a:rPr>
              <a:t>ICC of 0.05 </a:t>
            </a:r>
            <a:r>
              <a:rPr lang="en-US" dirty="0"/>
              <a:t>from prior work.</a:t>
            </a:r>
          </a:p>
          <a:p>
            <a:endParaRPr lang="en-US" sz="2000" dirty="0"/>
          </a:p>
        </p:txBody>
      </p:sp>
    </p:spTree>
    <p:extLst>
      <p:ext uri="{BB962C8B-B14F-4D97-AF65-F5344CB8AC3E}">
        <p14:creationId xmlns:p14="http://schemas.microsoft.com/office/powerpoint/2010/main" val="14079475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B091E-7D5E-2E68-E085-0586E92B4DE5}"/>
              </a:ext>
            </a:extLst>
          </p:cNvPr>
          <p:cNvSpPr>
            <a:spLocks noGrp="1"/>
          </p:cNvSpPr>
          <p:nvPr>
            <p:ph type="title"/>
          </p:nvPr>
        </p:nvSpPr>
        <p:spPr/>
        <p:txBody>
          <a:bodyPr/>
          <a:lstStyle/>
          <a:p>
            <a:r>
              <a:rPr lang="en-US" dirty="0"/>
              <a:t>NIH Sample size calculation</a:t>
            </a:r>
          </a:p>
        </p:txBody>
      </p:sp>
      <p:sp>
        <p:nvSpPr>
          <p:cNvPr id="3" name="Content Placeholder 2">
            <a:extLst>
              <a:ext uri="{FF2B5EF4-FFF2-40B4-BE49-F238E27FC236}">
                <a16:creationId xmlns:a16="http://schemas.microsoft.com/office/drawing/2014/main" id="{DFA66BA9-DABE-3BAF-DB17-3F8CF9B5CA1D}"/>
              </a:ext>
            </a:extLst>
          </p:cNvPr>
          <p:cNvSpPr>
            <a:spLocks noGrp="1"/>
          </p:cNvSpPr>
          <p:nvPr>
            <p:ph idx="1"/>
          </p:nvPr>
        </p:nvSpPr>
        <p:spPr/>
        <p:txBody>
          <a:bodyPr>
            <a:normAutofit lnSpcReduction="10000"/>
          </a:bodyPr>
          <a:lstStyle/>
          <a:p>
            <a:r>
              <a:rPr lang="en-US" dirty="0">
                <a:hlinkClick r:id="rId3"/>
              </a:rPr>
              <a:t>https://researchmethodsresources.nih.gov/Calculators#grt</a:t>
            </a:r>
            <a:endParaRPr lang="en-US" dirty="0"/>
          </a:p>
          <a:p>
            <a:endParaRPr lang="en-US" dirty="0"/>
          </a:p>
          <a:p>
            <a:r>
              <a:rPr lang="en-US" dirty="0"/>
              <a:t>Pros: </a:t>
            </a:r>
          </a:p>
          <a:p>
            <a:pPr lvl="1"/>
            <a:r>
              <a:rPr lang="en-US" dirty="0"/>
              <a:t>The calculator has good descriptions helping to explain the parameters that are needed.</a:t>
            </a:r>
          </a:p>
          <a:p>
            <a:pPr lvl="1"/>
            <a:r>
              <a:rPr lang="en-US" dirty="0"/>
              <a:t>Can download the output</a:t>
            </a:r>
          </a:p>
          <a:p>
            <a:endParaRPr lang="en-US" dirty="0"/>
          </a:p>
          <a:p>
            <a:r>
              <a:rPr lang="en-US" dirty="0"/>
              <a:t>Con:</a:t>
            </a:r>
          </a:p>
          <a:p>
            <a:pPr lvl="1"/>
            <a:r>
              <a:rPr lang="en-US" dirty="0"/>
              <a:t>Does not allow variation in parameters during inputs – so would have to enter information multiple times for comparisons</a:t>
            </a:r>
          </a:p>
          <a:p>
            <a:pPr lvl="2"/>
            <a:r>
              <a:rPr lang="en-US" dirty="0"/>
              <a:t>Some sensitivity in the output</a:t>
            </a:r>
          </a:p>
          <a:p>
            <a:endParaRPr lang="en-US" dirty="0"/>
          </a:p>
        </p:txBody>
      </p:sp>
    </p:spTree>
    <p:extLst>
      <p:ext uri="{BB962C8B-B14F-4D97-AF65-F5344CB8AC3E}">
        <p14:creationId xmlns:p14="http://schemas.microsoft.com/office/powerpoint/2010/main" val="42046022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5A8C2-2857-39CA-51E3-E2DD59466212}"/>
              </a:ext>
            </a:extLst>
          </p:cNvPr>
          <p:cNvSpPr>
            <a:spLocks noGrp="1"/>
          </p:cNvSpPr>
          <p:nvPr>
            <p:ph type="title"/>
          </p:nvPr>
        </p:nvSpPr>
        <p:spPr/>
        <p:txBody>
          <a:bodyPr/>
          <a:lstStyle/>
          <a:p>
            <a:r>
              <a:rPr lang="en-US" dirty="0"/>
              <a:t>What is needed for Parallel GRT Calculator?</a:t>
            </a:r>
          </a:p>
        </p:txBody>
      </p:sp>
      <p:pic>
        <p:nvPicPr>
          <p:cNvPr id="5" name="Picture 4">
            <a:extLst>
              <a:ext uri="{FF2B5EF4-FFF2-40B4-BE49-F238E27FC236}">
                <a16:creationId xmlns:a16="http://schemas.microsoft.com/office/drawing/2014/main" id="{4F4FB458-E3D8-2C4C-679E-F266595927A3}"/>
              </a:ext>
            </a:extLst>
          </p:cNvPr>
          <p:cNvPicPr>
            <a:picLocks noChangeAspect="1"/>
          </p:cNvPicPr>
          <p:nvPr/>
        </p:nvPicPr>
        <p:blipFill>
          <a:blip r:embed="rId2"/>
          <a:stretch>
            <a:fillRect/>
          </a:stretch>
        </p:blipFill>
        <p:spPr>
          <a:xfrm>
            <a:off x="1969477" y="1350416"/>
            <a:ext cx="9720105" cy="5224556"/>
          </a:xfrm>
          <a:prstGeom prst="rect">
            <a:avLst/>
          </a:prstGeom>
        </p:spPr>
      </p:pic>
      <p:sp>
        <p:nvSpPr>
          <p:cNvPr id="6" name="Oval 5">
            <a:extLst>
              <a:ext uri="{FF2B5EF4-FFF2-40B4-BE49-F238E27FC236}">
                <a16:creationId xmlns:a16="http://schemas.microsoft.com/office/drawing/2014/main" id="{D4FD5F7E-9FBA-066B-CC7D-668ED191D50E}"/>
              </a:ext>
            </a:extLst>
          </p:cNvPr>
          <p:cNvSpPr/>
          <p:nvPr/>
        </p:nvSpPr>
        <p:spPr>
          <a:xfrm>
            <a:off x="3503525" y="2944167"/>
            <a:ext cx="2592475" cy="3064747"/>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79455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933D6-F156-21CD-B2B8-67F6F057602A}"/>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AB9D770E-CC5B-5E53-88DC-D650CFFDDD6F}"/>
              </a:ext>
            </a:extLst>
          </p:cNvPr>
          <p:cNvSpPr>
            <a:spLocks noGrp="1"/>
          </p:cNvSpPr>
          <p:nvPr>
            <p:ph idx="1"/>
          </p:nvPr>
        </p:nvSpPr>
        <p:spPr/>
        <p:txBody>
          <a:bodyPr/>
          <a:lstStyle/>
          <a:p>
            <a:r>
              <a:rPr lang="en-US" dirty="0"/>
              <a:t>Step 1: Type I Error Rate and Power</a:t>
            </a:r>
          </a:p>
          <a:p>
            <a:pPr lvl="1"/>
            <a:r>
              <a:rPr lang="en-US" dirty="0"/>
              <a:t>Type I error: </a:t>
            </a:r>
            <a:r>
              <a:rPr lang="en-US" dirty="0">
                <a:solidFill>
                  <a:srgbClr val="0070C0"/>
                </a:solidFill>
              </a:rPr>
              <a:t>0.05</a:t>
            </a:r>
            <a:r>
              <a:rPr lang="en-US" dirty="0"/>
              <a:t> (two-sided)</a:t>
            </a:r>
          </a:p>
          <a:p>
            <a:pPr lvl="1"/>
            <a:r>
              <a:rPr lang="en-US" dirty="0"/>
              <a:t>Power: </a:t>
            </a:r>
            <a:r>
              <a:rPr lang="en-US" dirty="0">
                <a:solidFill>
                  <a:srgbClr val="0070C0"/>
                </a:solidFill>
              </a:rPr>
              <a:t>0.9</a:t>
            </a:r>
          </a:p>
          <a:p>
            <a:r>
              <a:rPr lang="en-US" dirty="0"/>
              <a:t>Step 2: Expected Distribution of Primary Outcome</a:t>
            </a:r>
          </a:p>
          <a:p>
            <a:pPr lvl="1"/>
            <a:r>
              <a:rPr lang="en-US" dirty="0"/>
              <a:t>Distribution: Continuous</a:t>
            </a:r>
          </a:p>
          <a:p>
            <a:pPr lvl="1"/>
            <a:r>
              <a:rPr lang="en-US" b="1" dirty="0"/>
              <a:t>Variance</a:t>
            </a:r>
            <a:r>
              <a:rPr lang="en-US" dirty="0"/>
              <a:t>: 9.8</a:t>
            </a:r>
            <a:r>
              <a:rPr lang="en-US" baseline="30000" dirty="0"/>
              <a:t>2</a:t>
            </a:r>
            <a:r>
              <a:rPr lang="en-US" dirty="0"/>
              <a:t> = </a:t>
            </a:r>
            <a:r>
              <a:rPr lang="en-US" dirty="0">
                <a:solidFill>
                  <a:srgbClr val="0070C0"/>
                </a:solidFill>
              </a:rPr>
              <a:t>96.04</a:t>
            </a:r>
          </a:p>
          <a:p>
            <a:r>
              <a:rPr lang="en-US" dirty="0"/>
              <a:t>Step 3: Design and Analytic Plan</a:t>
            </a:r>
          </a:p>
          <a:p>
            <a:pPr lvl="1"/>
            <a:r>
              <a:rPr lang="en-US" dirty="0">
                <a:solidFill>
                  <a:srgbClr val="0070C0"/>
                </a:solidFill>
              </a:rPr>
              <a:t>Analysis of simple difference</a:t>
            </a:r>
          </a:p>
          <a:p>
            <a:pPr lvl="2"/>
            <a:r>
              <a:rPr lang="en-US" dirty="0"/>
              <a:t>Plan to compare the two group at 6-months</a:t>
            </a:r>
          </a:p>
        </p:txBody>
      </p:sp>
    </p:spTree>
    <p:extLst>
      <p:ext uri="{BB962C8B-B14F-4D97-AF65-F5344CB8AC3E}">
        <p14:creationId xmlns:p14="http://schemas.microsoft.com/office/powerpoint/2010/main" val="22898965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CA3B7-A2E9-B55E-FACB-92E9F6F78BCB}"/>
              </a:ext>
            </a:extLst>
          </p:cNvPr>
          <p:cNvSpPr>
            <a:spLocks noGrp="1"/>
          </p:cNvSpPr>
          <p:nvPr>
            <p:ph type="title"/>
          </p:nvPr>
        </p:nvSpPr>
        <p:spPr/>
        <p:txBody>
          <a:bodyPr/>
          <a:lstStyle/>
          <a:p>
            <a:r>
              <a:rPr lang="en-US" dirty="0"/>
              <a:t>Example (</a:t>
            </a:r>
            <a:r>
              <a:rPr lang="en-US" dirty="0" err="1"/>
              <a:t>cont</a:t>
            </a:r>
            <a:r>
              <a:rPr lang="en-US" dirty="0"/>
              <a:t>)</a:t>
            </a:r>
          </a:p>
        </p:txBody>
      </p:sp>
      <p:sp>
        <p:nvSpPr>
          <p:cNvPr id="3" name="Content Placeholder 2">
            <a:extLst>
              <a:ext uri="{FF2B5EF4-FFF2-40B4-BE49-F238E27FC236}">
                <a16:creationId xmlns:a16="http://schemas.microsoft.com/office/drawing/2014/main" id="{A4990B38-1C96-467B-C06E-DC6F0B576314}"/>
              </a:ext>
            </a:extLst>
          </p:cNvPr>
          <p:cNvSpPr>
            <a:spLocks noGrp="1"/>
          </p:cNvSpPr>
          <p:nvPr>
            <p:ph idx="1"/>
          </p:nvPr>
        </p:nvSpPr>
        <p:spPr/>
        <p:txBody>
          <a:bodyPr/>
          <a:lstStyle/>
          <a:p>
            <a:r>
              <a:rPr lang="en-US" dirty="0"/>
              <a:t>Step 4: Intraclass Correlation</a:t>
            </a:r>
          </a:p>
          <a:p>
            <a:pPr lvl="1"/>
            <a:r>
              <a:rPr lang="en-US" dirty="0"/>
              <a:t>Need the ICC for the primary outcome – assume </a:t>
            </a:r>
            <a:r>
              <a:rPr lang="en-US" dirty="0">
                <a:solidFill>
                  <a:srgbClr val="0070C0"/>
                </a:solidFill>
              </a:rPr>
              <a:t>0.05</a:t>
            </a:r>
          </a:p>
          <a:p>
            <a:r>
              <a:rPr lang="en-US" dirty="0"/>
              <a:t>Step 5: Members or Participants</a:t>
            </a:r>
          </a:p>
          <a:p>
            <a:pPr lvl="1"/>
            <a:r>
              <a:rPr lang="en-US" dirty="0"/>
              <a:t>Expected number per group – assume fixed </a:t>
            </a:r>
            <a:r>
              <a:rPr lang="en-US" dirty="0">
                <a:solidFill>
                  <a:srgbClr val="0070C0"/>
                </a:solidFill>
              </a:rPr>
              <a:t>25</a:t>
            </a:r>
            <a:r>
              <a:rPr lang="en-US" dirty="0"/>
              <a:t> (so </a:t>
            </a:r>
            <a:r>
              <a:rPr lang="en-US" dirty="0">
                <a:solidFill>
                  <a:srgbClr val="0070C0"/>
                </a:solidFill>
              </a:rPr>
              <a:t>no</a:t>
            </a:r>
            <a:r>
              <a:rPr lang="en-US" dirty="0"/>
              <a:t> for variation)</a:t>
            </a:r>
          </a:p>
          <a:p>
            <a:pPr lvl="1"/>
            <a:r>
              <a:rPr lang="en-US" dirty="0"/>
              <a:t>If think that there will be variation, should get an idea of the variability of cluster size to report coefficient of variation (SD/Mean)</a:t>
            </a:r>
          </a:p>
          <a:p>
            <a:r>
              <a:rPr lang="en-US" dirty="0"/>
              <a:t>Step 6: Regression Adjustment for Covariates</a:t>
            </a:r>
          </a:p>
          <a:p>
            <a:pPr lvl="1"/>
            <a:r>
              <a:rPr lang="en-US" dirty="0">
                <a:solidFill>
                  <a:srgbClr val="0070C0"/>
                </a:solidFill>
              </a:rPr>
              <a:t>No</a:t>
            </a:r>
            <a:r>
              <a:rPr lang="en-US" dirty="0"/>
              <a:t> – but if plan to include, then need to know number of degrees of freedom for group level covariates, and some information about the proportion of variability that will be explained (member level and group level)</a:t>
            </a:r>
          </a:p>
          <a:p>
            <a:endParaRPr lang="en-US" dirty="0"/>
          </a:p>
          <a:p>
            <a:endParaRPr lang="en-US" dirty="0"/>
          </a:p>
          <a:p>
            <a:pPr lvl="1"/>
            <a:endParaRPr lang="en-US" dirty="0"/>
          </a:p>
          <a:p>
            <a:pPr lvl="2"/>
            <a:endParaRPr lang="en-US" dirty="0"/>
          </a:p>
          <a:p>
            <a:pPr lvl="1"/>
            <a:endParaRPr lang="en-US" dirty="0"/>
          </a:p>
          <a:p>
            <a:endParaRPr lang="en-US" dirty="0"/>
          </a:p>
        </p:txBody>
      </p:sp>
    </p:spTree>
    <p:extLst>
      <p:ext uri="{BB962C8B-B14F-4D97-AF65-F5344CB8AC3E}">
        <p14:creationId xmlns:p14="http://schemas.microsoft.com/office/powerpoint/2010/main" val="28605505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E440E-958C-5EC3-9C9D-752E795D803E}"/>
              </a:ext>
            </a:extLst>
          </p:cNvPr>
          <p:cNvSpPr>
            <a:spLocks noGrp="1"/>
          </p:cNvSpPr>
          <p:nvPr>
            <p:ph type="title"/>
          </p:nvPr>
        </p:nvSpPr>
        <p:spPr/>
        <p:txBody>
          <a:bodyPr/>
          <a:lstStyle/>
          <a:p>
            <a:r>
              <a:rPr lang="en-US" dirty="0"/>
              <a:t>Example (</a:t>
            </a:r>
            <a:r>
              <a:rPr lang="en-US" dirty="0" err="1"/>
              <a:t>cont</a:t>
            </a:r>
            <a:r>
              <a:rPr lang="en-US" dirty="0"/>
              <a:t>)</a:t>
            </a:r>
          </a:p>
        </p:txBody>
      </p:sp>
      <p:sp>
        <p:nvSpPr>
          <p:cNvPr id="3" name="Content Placeholder 2">
            <a:extLst>
              <a:ext uri="{FF2B5EF4-FFF2-40B4-BE49-F238E27FC236}">
                <a16:creationId xmlns:a16="http://schemas.microsoft.com/office/drawing/2014/main" id="{2A124793-6862-7F39-D2E3-24B5B91407A8}"/>
              </a:ext>
            </a:extLst>
          </p:cNvPr>
          <p:cNvSpPr>
            <a:spLocks noGrp="1"/>
          </p:cNvSpPr>
          <p:nvPr>
            <p:ph idx="1"/>
          </p:nvPr>
        </p:nvSpPr>
        <p:spPr/>
        <p:txBody>
          <a:bodyPr/>
          <a:lstStyle/>
          <a:p>
            <a:r>
              <a:rPr lang="en-US" dirty="0"/>
              <a:t>Step 7: Stratification and Matching </a:t>
            </a:r>
          </a:p>
          <a:p>
            <a:pPr lvl="1"/>
            <a:r>
              <a:rPr lang="en-US" dirty="0">
                <a:solidFill>
                  <a:srgbClr val="0070C0"/>
                </a:solidFill>
              </a:rPr>
              <a:t>No</a:t>
            </a:r>
            <a:r>
              <a:rPr lang="en-US" dirty="0"/>
              <a:t>, but can consider </a:t>
            </a:r>
            <a:r>
              <a:rPr lang="en-US" i="1" dirty="0"/>
              <a:t>a priori </a:t>
            </a:r>
            <a:r>
              <a:rPr lang="en-US" dirty="0"/>
              <a:t>matching or stratification or </a:t>
            </a:r>
            <a:r>
              <a:rPr lang="en-US" i="1" dirty="0"/>
              <a:t>post hoc </a:t>
            </a:r>
            <a:r>
              <a:rPr lang="en-US" dirty="0"/>
              <a:t>stratification</a:t>
            </a:r>
          </a:p>
          <a:p>
            <a:r>
              <a:rPr lang="en-US" dirty="0"/>
              <a:t>Step 8: Analysis</a:t>
            </a:r>
          </a:p>
          <a:p>
            <a:pPr lvl="1"/>
            <a:r>
              <a:rPr lang="en-US" dirty="0"/>
              <a:t>Specify the effect size hoping to detect: difference of </a:t>
            </a:r>
            <a:r>
              <a:rPr lang="en-US" dirty="0">
                <a:solidFill>
                  <a:srgbClr val="0070C0"/>
                </a:solidFill>
              </a:rPr>
              <a:t>3</a:t>
            </a:r>
            <a:endParaRPr lang="en-US" dirty="0"/>
          </a:p>
          <a:p>
            <a:r>
              <a:rPr lang="en-US" dirty="0"/>
              <a:t>Step 9: Results</a:t>
            </a:r>
          </a:p>
          <a:p>
            <a:pPr lvl="1"/>
            <a:r>
              <a:rPr lang="en-US" dirty="0"/>
              <a:t>Get the final results </a:t>
            </a:r>
          </a:p>
          <a:p>
            <a:pPr lvl="2"/>
            <a:r>
              <a:rPr lang="en-US" dirty="0"/>
              <a:t>Some sensitivity analyses around the group numbers and the members per group</a:t>
            </a:r>
          </a:p>
          <a:p>
            <a:pPr lvl="2"/>
            <a:r>
              <a:rPr lang="en-US" dirty="0"/>
              <a:t>Can download a doc or </a:t>
            </a:r>
            <a:r>
              <a:rPr lang="en-US" dirty="0" err="1"/>
              <a:t>xls</a:t>
            </a:r>
            <a:r>
              <a:rPr lang="en-US" dirty="0"/>
              <a:t> output so can reproduce</a:t>
            </a:r>
          </a:p>
        </p:txBody>
      </p:sp>
    </p:spTree>
    <p:extLst>
      <p:ext uri="{BB962C8B-B14F-4D97-AF65-F5344CB8AC3E}">
        <p14:creationId xmlns:p14="http://schemas.microsoft.com/office/powerpoint/2010/main" val="5832669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51CC8-4DCB-572D-E0CE-F9CE0C8441A2}"/>
              </a:ext>
            </a:extLst>
          </p:cNvPr>
          <p:cNvSpPr>
            <a:spLocks noGrp="1"/>
          </p:cNvSpPr>
          <p:nvPr>
            <p:ph type="title"/>
          </p:nvPr>
        </p:nvSpPr>
        <p:spPr/>
        <p:txBody>
          <a:bodyPr/>
          <a:lstStyle/>
          <a:p>
            <a:r>
              <a:rPr lang="en-US" dirty="0"/>
              <a:t>Results</a:t>
            </a:r>
          </a:p>
        </p:txBody>
      </p:sp>
      <p:pic>
        <p:nvPicPr>
          <p:cNvPr id="7" name="Content Placeholder 6">
            <a:extLst>
              <a:ext uri="{FF2B5EF4-FFF2-40B4-BE49-F238E27FC236}">
                <a16:creationId xmlns:a16="http://schemas.microsoft.com/office/drawing/2014/main" id="{696013FA-DEB5-27D5-79FA-C8ABE1FC7891}"/>
              </a:ext>
            </a:extLst>
          </p:cNvPr>
          <p:cNvPicPr>
            <a:picLocks noGrp="1" noChangeAspect="1"/>
          </p:cNvPicPr>
          <p:nvPr>
            <p:ph idx="1"/>
          </p:nvPr>
        </p:nvPicPr>
        <p:blipFill>
          <a:blip r:embed="rId2"/>
          <a:stretch>
            <a:fillRect/>
          </a:stretch>
        </p:blipFill>
        <p:spPr>
          <a:xfrm>
            <a:off x="-1257663" y="1466056"/>
            <a:ext cx="7075659" cy="4351338"/>
          </a:xfrm>
          <a:prstGeom prst="rect">
            <a:avLst/>
          </a:prstGeom>
        </p:spPr>
      </p:pic>
      <p:pic>
        <p:nvPicPr>
          <p:cNvPr id="11" name="Picture 10">
            <a:extLst>
              <a:ext uri="{FF2B5EF4-FFF2-40B4-BE49-F238E27FC236}">
                <a16:creationId xmlns:a16="http://schemas.microsoft.com/office/drawing/2014/main" id="{A375753B-4F82-A5D3-F0E8-101F854630C1}"/>
              </a:ext>
            </a:extLst>
          </p:cNvPr>
          <p:cNvPicPr>
            <a:picLocks noChangeAspect="1"/>
          </p:cNvPicPr>
          <p:nvPr/>
        </p:nvPicPr>
        <p:blipFill>
          <a:blip r:embed="rId3"/>
          <a:stretch>
            <a:fillRect/>
          </a:stretch>
        </p:blipFill>
        <p:spPr>
          <a:xfrm>
            <a:off x="4345855" y="365125"/>
            <a:ext cx="8142514" cy="6553200"/>
          </a:xfrm>
          <a:prstGeom prst="rect">
            <a:avLst/>
          </a:prstGeom>
        </p:spPr>
      </p:pic>
      <p:sp>
        <p:nvSpPr>
          <p:cNvPr id="12" name="Oval 11">
            <a:extLst>
              <a:ext uri="{FF2B5EF4-FFF2-40B4-BE49-F238E27FC236}">
                <a16:creationId xmlns:a16="http://schemas.microsoft.com/office/drawing/2014/main" id="{CCA61D39-188E-8011-D9A8-65C8E24BF118}"/>
              </a:ext>
            </a:extLst>
          </p:cNvPr>
          <p:cNvSpPr/>
          <p:nvPr/>
        </p:nvSpPr>
        <p:spPr>
          <a:xfrm>
            <a:off x="1345669" y="1984920"/>
            <a:ext cx="1868994" cy="51246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34575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05AA9-D51E-0546-C55F-CD850A411255}"/>
              </a:ext>
            </a:extLst>
          </p:cNvPr>
          <p:cNvSpPr>
            <a:spLocks noGrp="1"/>
          </p:cNvSpPr>
          <p:nvPr>
            <p:ph type="title"/>
          </p:nvPr>
        </p:nvSpPr>
        <p:spPr/>
        <p:txBody>
          <a:bodyPr/>
          <a:lstStyle/>
          <a:p>
            <a:r>
              <a:rPr lang="en-US" dirty="0"/>
              <a:t>Coefficient of Variation of Cluster Sizes</a:t>
            </a:r>
          </a:p>
        </p:txBody>
      </p:sp>
      <p:sp>
        <p:nvSpPr>
          <p:cNvPr id="3" name="Content Placeholder 2">
            <a:extLst>
              <a:ext uri="{FF2B5EF4-FFF2-40B4-BE49-F238E27FC236}">
                <a16:creationId xmlns:a16="http://schemas.microsoft.com/office/drawing/2014/main" id="{157C4BC5-9106-42A6-56B3-DF426E608EE9}"/>
              </a:ext>
            </a:extLst>
          </p:cNvPr>
          <p:cNvSpPr>
            <a:spLocks noGrp="1"/>
          </p:cNvSpPr>
          <p:nvPr>
            <p:ph idx="1"/>
          </p:nvPr>
        </p:nvSpPr>
        <p:spPr/>
        <p:txBody>
          <a:bodyPr>
            <a:normAutofit fontScale="92500" lnSpcReduction="10000"/>
          </a:bodyPr>
          <a:lstStyle/>
          <a:p>
            <a:pPr marL="0" indent="0">
              <a:buNone/>
            </a:pPr>
            <a:r>
              <a:rPr lang="en-US" dirty="0"/>
              <a:t>Suppose you are planning to recruit 16 clinics in and “enroll” all HIV positive patients for a CRT</a:t>
            </a:r>
          </a:p>
          <a:p>
            <a:pPr marL="0" indent="0">
              <a:buNone/>
            </a:pPr>
            <a:r>
              <a:rPr lang="en-US" dirty="0"/>
              <a:t>The following are the cluster sizes: </a:t>
            </a:r>
          </a:p>
          <a:p>
            <a:pPr marL="0" indent="0">
              <a:buNone/>
            </a:pPr>
            <a:r>
              <a:rPr lang="en-US" dirty="0"/>
              <a:t>	22, 26, 17, 20, 20, 22, 16, 18, 21, 27, 23, 14, 23, 19, 17, 24</a:t>
            </a:r>
          </a:p>
          <a:p>
            <a:pPr marL="0" indent="0">
              <a:buNone/>
            </a:pPr>
            <a:r>
              <a:rPr lang="en-US" dirty="0"/>
              <a:t>Mean cluster size is 20.6</a:t>
            </a:r>
          </a:p>
          <a:p>
            <a:pPr marL="0" indent="0">
              <a:buNone/>
            </a:pPr>
            <a:r>
              <a:rPr lang="en-US" dirty="0"/>
              <a:t>SD cluster size is 3.6</a:t>
            </a:r>
          </a:p>
          <a:p>
            <a:pPr marL="0" indent="0">
              <a:buNone/>
            </a:pPr>
            <a:r>
              <a:rPr lang="en-US" dirty="0"/>
              <a:t>CV=SD/Mean = 0.17</a:t>
            </a:r>
          </a:p>
          <a:p>
            <a:r>
              <a:rPr lang="en-US" dirty="0"/>
              <a:t>In general, a higher CV increases the required sample size and impacts statistical power</a:t>
            </a:r>
          </a:p>
          <a:p>
            <a:r>
              <a:rPr lang="en-US" dirty="0"/>
              <a:t>Primary </a:t>
            </a:r>
            <a:r>
              <a:rPr lang="en-US"/>
              <a:t>assumption to </a:t>
            </a:r>
            <a:r>
              <a:rPr lang="en-US" dirty="0"/>
              <a:t>assume equal number of participants per cluster</a:t>
            </a:r>
          </a:p>
          <a:p>
            <a:pPr marL="0" indent="0">
              <a:buNone/>
            </a:pPr>
            <a:endParaRPr lang="en-US" dirty="0"/>
          </a:p>
          <a:p>
            <a:endParaRPr lang="en-US" dirty="0"/>
          </a:p>
          <a:p>
            <a:pPr marL="0" indent="0">
              <a:buNone/>
            </a:pPr>
            <a:endParaRPr lang="en-US" dirty="0"/>
          </a:p>
        </p:txBody>
      </p:sp>
    </p:spTree>
    <p:extLst>
      <p:ext uri="{BB962C8B-B14F-4D97-AF65-F5344CB8AC3E}">
        <p14:creationId xmlns:p14="http://schemas.microsoft.com/office/powerpoint/2010/main" val="34381345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03F17-1048-9E33-E7CA-83B7BDF7C779}"/>
              </a:ext>
            </a:extLst>
          </p:cNvPr>
          <p:cNvSpPr>
            <a:spLocks noGrp="1"/>
          </p:cNvSpPr>
          <p:nvPr>
            <p:ph type="title"/>
          </p:nvPr>
        </p:nvSpPr>
        <p:spPr/>
        <p:txBody>
          <a:bodyPr/>
          <a:lstStyle/>
          <a:p>
            <a:r>
              <a:rPr lang="en-US" dirty="0"/>
              <a:t>Your turn…</a:t>
            </a:r>
          </a:p>
        </p:txBody>
      </p:sp>
      <p:sp>
        <p:nvSpPr>
          <p:cNvPr id="3" name="Content Placeholder 2">
            <a:extLst>
              <a:ext uri="{FF2B5EF4-FFF2-40B4-BE49-F238E27FC236}">
                <a16:creationId xmlns:a16="http://schemas.microsoft.com/office/drawing/2014/main" id="{005C0B7C-0284-F1A5-2BC0-DA9790F28C20}"/>
              </a:ext>
            </a:extLst>
          </p:cNvPr>
          <p:cNvSpPr>
            <a:spLocks noGrp="1"/>
          </p:cNvSpPr>
          <p:nvPr>
            <p:ph idx="1"/>
          </p:nvPr>
        </p:nvSpPr>
        <p:spPr/>
        <p:txBody>
          <a:bodyPr>
            <a:normAutofit/>
          </a:bodyPr>
          <a:lstStyle/>
          <a:p>
            <a:r>
              <a:rPr lang="en-US" dirty="0"/>
              <a:t>Play around with some of the assumptions:</a:t>
            </a:r>
          </a:p>
          <a:p>
            <a:r>
              <a:rPr lang="en-US" dirty="0"/>
              <a:t>What happens to number clusters needed when :</a:t>
            </a:r>
          </a:p>
          <a:p>
            <a:pPr lvl="1"/>
            <a:r>
              <a:rPr lang="en-US" dirty="0"/>
              <a:t>Keep everything constant (only vary one parameter at a time)</a:t>
            </a:r>
          </a:p>
          <a:p>
            <a:pPr lvl="2"/>
            <a:r>
              <a:rPr lang="en-US" dirty="0"/>
              <a:t>Vary the ICC</a:t>
            </a:r>
          </a:p>
          <a:p>
            <a:pPr lvl="3"/>
            <a:r>
              <a:rPr lang="en-US" dirty="0"/>
              <a:t>Try 0.01 and 0.1</a:t>
            </a:r>
          </a:p>
          <a:p>
            <a:pPr lvl="2"/>
            <a:r>
              <a:rPr lang="en-US" dirty="0"/>
              <a:t>Vary the coefficient of variation (CV) for the group size</a:t>
            </a:r>
          </a:p>
          <a:p>
            <a:pPr lvl="3"/>
            <a:r>
              <a:rPr lang="en-US" dirty="0"/>
              <a:t>Consider 0.25 and 0.5</a:t>
            </a:r>
          </a:p>
          <a:p>
            <a:pPr lvl="3"/>
            <a:r>
              <a:rPr lang="en-US" dirty="0"/>
              <a:t>Allow for Regression adjustment</a:t>
            </a:r>
          </a:p>
          <a:p>
            <a:pPr lvl="4"/>
            <a:r>
              <a:rPr lang="en-US" dirty="0"/>
              <a:t>Assume going to adjust for site and have 3 sites = 2df</a:t>
            </a:r>
          </a:p>
          <a:p>
            <a:pPr lvl="4"/>
            <a:r>
              <a:rPr lang="en-US" dirty="0"/>
              <a:t>Do not know variance so conservative is 0 for both group and member</a:t>
            </a:r>
          </a:p>
          <a:p>
            <a:pPr lvl="4"/>
            <a:r>
              <a:rPr lang="en-US" dirty="0"/>
              <a:t>Suppose group level variance component explained is 0.25</a:t>
            </a:r>
          </a:p>
          <a:p>
            <a:pPr lvl="2"/>
            <a:r>
              <a:rPr lang="en-US" dirty="0"/>
              <a:t>Consider cluster size of 20 and 30</a:t>
            </a:r>
          </a:p>
          <a:p>
            <a:pPr marL="0" indent="0">
              <a:buNone/>
            </a:pPr>
            <a:endParaRPr lang="en-US" dirty="0"/>
          </a:p>
          <a:p>
            <a:pPr lvl="1"/>
            <a:endParaRPr lang="en-US" dirty="0"/>
          </a:p>
        </p:txBody>
      </p:sp>
    </p:spTree>
    <p:extLst>
      <p:ext uri="{BB962C8B-B14F-4D97-AF65-F5344CB8AC3E}">
        <p14:creationId xmlns:p14="http://schemas.microsoft.com/office/powerpoint/2010/main" val="15989378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72A56A-F8C8-A43D-4B87-C13F69A46B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73D266-9DF6-4DC2-1707-ABBEABE1724D}"/>
              </a:ext>
            </a:extLst>
          </p:cNvPr>
          <p:cNvSpPr>
            <a:spLocks noGrp="1"/>
          </p:cNvSpPr>
          <p:nvPr>
            <p:ph type="title"/>
          </p:nvPr>
        </p:nvSpPr>
        <p:spPr/>
        <p:txBody>
          <a:bodyPr/>
          <a:lstStyle/>
          <a:p>
            <a:r>
              <a:rPr lang="en-US" dirty="0"/>
              <a:t>Results</a:t>
            </a:r>
          </a:p>
        </p:txBody>
      </p:sp>
      <p:sp>
        <p:nvSpPr>
          <p:cNvPr id="3" name="Content Placeholder 2">
            <a:extLst>
              <a:ext uri="{FF2B5EF4-FFF2-40B4-BE49-F238E27FC236}">
                <a16:creationId xmlns:a16="http://schemas.microsoft.com/office/drawing/2014/main" id="{8E607337-9D5C-A89F-2826-86FCA27C0633}"/>
              </a:ext>
            </a:extLst>
          </p:cNvPr>
          <p:cNvSpPr>
            <a:spLocks noGrp="1"/>
          </p:cNvSpPr>
          <p:nvPr>
            <p:ph idx="1"/>
          </p:nvPr>
        </p:nvSpPr>
        <p:spPr/>
        <p:txBody>
          <a:bodyPr>
            <a:normAutofit fontScale="85000" lnSpcReduction="20000"/>
          </a:bodyPr>
          <a:lstStyle/>
          <a:p>
            <a:r>
              <a:rPr lang="en-US" dirty="0"/>
              <a:t>What happens to number clusters needed when:</a:t>
            </a:r>
          </a:p>
          <a:p>
            <a:r>
              <a:rPr lang="en-US" dirty="0">
                <a:solidFill>
                  <a:srgbClr val="FF0000"/>
                </a:solidFill>
              </a:rPr>
              <a:t>RECALL Initial Set up: 21 per group (</a:t>
            </a:r>
            <a:r>
              <a:rPr lang="en-US" dirty="0" err="1">
                <a:solidFill>
                  <a:srgbClr val="FF0000"/>
                </a:solidFill>
              </a:rPr>
              <a:t>N_total</a:t>
            </a:r>
            <a:r>
              <a:rPr lang="en-US" dirty="0">
                <a:solidFill>
                  <a:srgbClr val="FF0000"/>
                </a:solidFill>
              </a:rPr>
              <a:t>=21*2*25 = 1050)</a:t>
            </a:r>
          </a:p>
          <a:p>
            <a:pPr lvl="1"/>
            <a:r>
              <a:rPr lang="en-US" dirty="0"/>
              <a:t>Keep everything constant (only vary one parameter at a time)</a:t>
            </a:r>
          </a:p>
          <a:p>
            <a:pPr lvl="2"/>
            <a:r>
              <a:rPr lang="en-US" dirty="0"/>
              <a:t>Vary the ICC</a:t>
            </a:r>
          </a:p>
          <a:p>
            <a:pPr lvl="3"/>
            <a:r>
              <a:rPr lang="en-US" dirty="0"/>
              <a:t>Try 0.01 and 0.1</a:t>
            </a:r>
          </a:p>
          <a:p>
            <a:pPr lvl="3"/>
            <a:r>
              <a:rPr lang="en-US" dirty="0">
                <a:solidFill>
                  <a:srgbClr val="FF0000"/>
                </a:solidFill>
              </a:rPr>
              <a:t>ICC 0.01: Number of groups = 13 (</a:t>
            </a:r>
            <a:r>
              <a:rPr lang="en-US" dirty="0" err="1">
                <a:solidFill>
                  <a:srgbClr val="FF0000"/>
                </a:solidFill>
              </a:rPr>
              <a:t>N_total</a:t>
            </a:r>
            <a:r>
              <a:rPr lang="en-US" dirty="0">
                <a:solidFill>
                  <a:srgbClr val="FF0000"/>
                </a:solidFill>
              </a:rPr>
              <a:t> = 650)</a:t>
            </a:r>
          </a:p>
          <a:p>
            <a:pPr lvl="3"/>
            <a:r>
              <a:rPr lang="en-US" dirty="0">
                <a:solidFill>
                  <a:srgbClr val="FF0000"/>
                </a:solidFill>
              </a:rPr>
              <a:t>ICC 0.1: Number of groups = 32 (</a:t>
            </a:r>
            <a:r>
              <a:rPr lang="en-US" dirty="0" err="1">
                <a:solidFill>
                  <a:srgbClr val="FF0000"/>
                </a:solidFill>
              </a:rPr>
              <a:t>N_total</a:t>
            </a:r>
            <a:r>
              <a:rPr lang="en-US" dirty="0">
                <a:solidFill>
                  <a:srgbClr val="FF0000"/>
                </a:solidFill>
              </a:rPr>
              <a:t> = 1600)</a:t>
            </a:r>
            <a:endParaRPr lang="en-US" dirty="0"/>
          </a:p>
          <a:p>
            <a:pPr lvl="2"/>
            <a:r>
              <a:rPr lang="en-US" dirty="0"/>
              <a:t>Vary the coefficient of variation for the group size</a:t>
            </a:r>
          </a:p>
          <a:p>
            <a:pPr lvl="3"/>
            <a:r>
              <a:rPr lang="en-US" dirty="0"/>
              <a:t>Consider 0.25 and 0.5</a:t>
            </a:r>
          </a:p>
          <a:p>
            <a:pPr lvl="3"/>
            <a:r>
              <a:rPr lang="en-US" dirty="0">
                <a:solidFill>
                  <a:srgbClr val="FF0000"/>
                </a:solidFill>
              </a:rPr>
              <a:t>VIF 0.25: 22 (</a:t>
            </a:r>
            <a:r>
              <a:rPr lang="en-US" dirty="0" err="1">
                <a:solidFill>
                  <a:srgbClr val="FF0000"/>
                </a:solidFill>
              </a:rPr>
              <a:t>N_total</a:t>
            </a:r>
            <a:r>
              <a:rPr lang="en-US" dirty="0">
                <a:solidFill>
                  <a:srgbClr val="FF0000"/>
                </a:solidFill>
              </a:rPr>
              <a:t>=1100)</a:t>
            </a:r>
          </a:p>
          <a:p>
            <a:pPr lvl="3"/>
            <a:r>
              <a:rPr lang="en-US" dirty="0">
                <a:solidFill>
                  <a:srgbClr val="FF0000"/>
                </a:solidFill>
              </a:rPr>
              <a:t>VIF 0.5: 24 (</a:t>
            </a:r>
            <a:r>
              <a:rPr lang="en-US" dirty="0" err="1">
                <a:solidFill>
                  <a:srgbClr val="FF0000"/>
                </a:solidFill>
              </a:rPr>
              <a:t>N_total</a:t>
            </a:r>
            <a:r>
              <a:rPr lang="en-US" dirty="0">
                <a:solidFill>
                  <a:srgbClr val="FF0000"/>
                </a:solidFill>
              </a:rPr>
              <a:t> = 1200)</a:t>
            </a:r>
          </a:p>
          <a:p>
            <a:pPr lvl="3"/>
            <a:r>
              <a:rPr lang="en-US" dirty="0"/>
              <a:t>Allow for Regression adjustment</a:t>
            </a:r>
          </a:p>
          <a:p>
            <a:pPr lvl="4"/>
            <a:r>
              <a:rPr lang="en-US" dirty="0"/>
              <a:t>Assume going to adjust for site and have 3 sites = 2df</a:t>
            </a:r>
          </a:p>
          <a:p>
            <a:pPr lvl="4"/>
            <a:r>
              <a:rPr lang="en-US" dirty="0"/>
              <a:t>Do no know variance so conservative is 0 (</a:t>
            </a:r>
            <a:r>
              <a:rPr lang="en-US" dirty="0">
                <a:solidFill>
                  <a:srgbClr val="FF0000"/>
                </a:solidFill>
              </a:rPr>
              <a:t>Same 21)</a:t>
            </a:r>
            <a:endParaRPr lang="en-US" dirty="0"/>
          </a:p>
          <a:p>
            <a:pPr lvl="4"/>
            <a:r>
              <a:rPr lang="en-US" dirty="0"/>
              <a:t>Suppose group level variance component explained is 0.25 </a:t>
            </a:r>
            <a:r>
              <a:rPr lang="en-US" dirty="0">
                <a:solidFill>
                  <a:srgbClr val="FF0000"/>
                </a:solidFill>
              </a:rPr>
              <a:t>19 (</a:t>
            </a:r>
            <a:r>
              <a:rPr lang="en-US" dirty="0" err="1">
                <a:solidFill>
                  <a:srgbClr val="FF0000"/>
                </a:solidFill>
              </a:rPr>
              <a:t>N_total</a:t>
            </a:r>
            <a:r>
              <a:rPr lang="en-US" dirty="0">
                <a:solidFill>
                  <a:srgbClr val="FF0000"/>
                </a:solidFill>
              </a:rPr>
              <a:t>=950)</a:t>
            </a:r>
            <a:endParaRPr lang="en-US" dirty="0"/>
          </a:p>
          <a:p>
            <a:pPr marL="1828800" lvl="4" indent="0">
              <a:buNone/>
            </a:pPr>
            <a:endParaRPr lang="en-US" dirty="0">
              <a:solidFill>
                <a:srgbClr val="FF0000"/>
              </a:solidFill>
            </a:endParaRPr>
          </a:p>
          <a:p>
            <a:pPr lvl="2"/>
            <a:r>
              <a:rPr lang="en-US" dirty="0"/>
              <a:t>Consider cluster size of 20 [</a:t>
            </a:r>
            <a:r>
              <a:rPr lang="en-US" dirty="0">
                <a:solidFill>
                  <a:srgbClr val="FF0000"/>
                </a:solidFill>
              </a:rPr>
              <a:t>23, total = 920</a:t>
            </a:r>
            <a:r>
              <a:rPr lang="en-US" dirty="0"/>
              <a:t>]  and 30 [</a:t>
            </a:r>
            <a:r>
              <a:rPr lang="en-US" dirty="0">
                <a:solidFill>
                  <a:srgbClr val="FF0000"/>
                </a:solidFill>
              </a:rPr>
              <a:t>20, total = 1200</a:t>
            </a:r>
            <a:r>
              <a:rPr lang="en-US" dirty="0"/>
              <a:t>]</a:t>
            </a:r>
          </a:p>
          <a:p>
            <a:pPr marL="0" indent="0">
              <a:buNone/>
            </a:pPr>
            <a:endParaRPr lang="en-US" dirty="0"/>
          </a:p>
          <a:p>
            <a:pPr lvl="1"/>
            <a:endParaRPr lang="en-US" dirty="0"/>
          </a:p>
        </p:txBody>
      </p:sp>
    </p:spTree>
    <p:extLst>
      <p:ext uri="{BB962C8B-B14F-4D97-AF65-F5344CB8AC3E}">
        <p14:creationId xmlns:p14="http://schemas.microsoft.com/office/powerpoint/2010/main" val="2476536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83564" y="348865"/>
            <a:ext cx="9718111" cy="1576446"/>
          </a:xfrm>
        </p:spPr>
        <p:txBody>
          <a:bodyPr anchor="ctr">
            <a:normAutofit/>
          </a:bodyPr>
          <a:lstStyle/>
          <a:p>
            <a:r>
              <a:rPr lang="en-US" sz="4000">
                <a:solidFill>
                  <a:srgbClr val="FFFFFF"/>
                </a:solidFill>
              </a:rPr>
              <a:t>Research versus Statistical Hypotheses</a:t>
            </a:r>
          </a:p>
        </p:txBody>
      </p:sp>
      <p:graphicFrame>
        <p:nvGraphicFramePr>
          <p:cNvPr id="12" name="Content Placeholder 2">
            <a:extLst>
              <a:ext uri="{FF2B5EF4-FFF2-40B4-BE49-F238E27FC236}">
                <a16:creationId xmlns:a16="http://schemas.microsoft.com/office/drawing/2014/main" id="{C8A07CEE-D3A6-4DD9-877B-3E67D81EC73C}"/>
              </a:ext>
            </a:extLst>
          </p:cNvPr>
          <p:cNvGraphicFramePr>
            <a:graphicFrameLocks noGrp="1"/>
          </p:cNvGraphicFramePr>
          <p:nvPr>
            <p:ph idx="1"/>
            <p:extLst>
              <p:ext uri="{D42A27DB-BD31-4B8C-83A1-F6EECF244321}">
                <p14:modId xmlns:p14="http://schemas.microsoft.com/office/powerpoint/2010/main" val="293287176"/>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022624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E3D89-86AF-AC55-B1E1-E711E4BA4107}"/>
              </a:ext>
            </a:extLst>
          </p:cNvPr>
          <p:cNvSpPr>
            <a:spLocks noGrp="1"/>
          </p:cNvSpPr>
          <p:nvPr>
            <p:ph type="title"/>
          </p:nvPr>
        </p:nvSpPr>
        <p:spPr/>
        <p:txBody>
          <a:bodyPr/>
          <a:lstStyle/>
          <a:p>
            <a:r>
              <a:rPr lang="en-US" dirty="0"/>
              <a:t>Cluster Size</a:t>
            </a:r>
          </a:p>
        </p:txBody>
      </p:sp>
      <p:sp>
        <p:nvSpPr>
          <p:cNvPr id="3" name="Content Placeholder 2">
            <a:extLst>
              <a:ext uri="{FF2B5EF4-FFF2-40B4-BE49-F238E27FC236}">
                <a16:creationId xmlns:a16="http://schemas.microsoft.com/office/drawing/2014/main" id="{669BC533-FD6C-064C-F841-87EA3E3EAACD}"/>
              </a:ext>
            </a:extLst>
          </p:cNvPr>
          <p:cNvSpPr>
            <a:spLocks noGrp="1"/>
          </p:cNvSpPr>
          <p:nvPr>
            <p:ph idx="1"/>
          </p:nvPr>
        </p:nvSpPr>
        <p:spPr/>
        <p:txBody>
          <a:bodyPr/>
          <a:lstStyle/>
          <a:p>
            <a:r>
              <a:rPr lang="en-US" dirty="0"/>
              <a:t>Recall: the sample size is driven by the number of clusters</a:t>
            </a:r>
          </a:p>
          <a:p>
            <a:endParaRPr lang="en-US" dirty="0"/>
          </a:p>
          <a:p>
            <a:r>
              <a:rPr lang="en-US" dirty="0"/>
              <a:t>Cluster size will have an impact, but for a fixed number of clusters, the gain in power is greatest from cluster sizes ranging from 1 to about 1/ICC</a:t>
            </a:r>
          </a:p>
          <a:p>
            <a:pPr lvl="1"/>
            <a:r>
              <a:rPr lang="en-US" dirty="0"/>
              <a:t>Example: 1/ICC= 1/0.05 = 20</a:t>
            </a:r>
          </a:p>
          <a:p>
            <a:pPr lvl="2"/>
            <a:r>
              <a:rPr lang="en-US" dirty="0"/>
              <a:t>Cluster sizes above 20 offer little additional gain in power.</a:t>
            </a:r>
          </a:p>
        </p:txBody>
      </p:sp>
      <p:sp>
        <p:nvSpPr>
          <p:cNvPr id="5" name="TextBox 4">
            <a:extLst>
              <a:ext uri="{FF2B5EF4-FFF2-40B4-BE49-F238E27FC236}">
                <a16:creationId xmlns:a16="http://schemas.microsoft.com/office/drawing/2014/main" id="{16509116-ECE5-784C-5BFC-45CF2F8A7F81}"/>
              </a:ext>
            </a:extLst>
          </p:cNvPr>
          <p:cNvSpPr txBox="1"/>
          <p:nvPr/>
        </p:nvSpPr>
        <p:spPr>
          <a:xfrm>
            <a:off x="283865" y="6492875"/>
            <a:ext cx="11301883" cy="215444"/>
          </a:xfrm>
          <a:prstGeom prst="rect">
            <a:avLst/>
          </a:prstGeom>
          <a:noFill/>
        </p:spPr>
        <p:txBody>
          <a:bodyPr wrap="square">
            <a:spAutoFit/>
          </a:bodyPr>
          <a:lstStyle/>
          <a:p>
            <a:r>
              <a:rPr lang="en-US" sz="800" dirty="0"/>
              <a:t>Davis-Plourde K, Yu X, Teresi JA. Designing Cluster Randomized Trials: A Practical Guide for Investigators. Med Care. 2026 Apr 1;64(4):179-191. </a:t>
            </a:r>
            <a:r>
              <a:rPr lang="en-US" sz="800" dirty="0" err="1"/>
              <a:t>doi</a:t>
            </a:r>
            <a:r>
              <a:rPr lang="en-US" sz="800" dirty="0"/>
              <a:t>: 10.1097/MLR.0000000000002283. </a:t>
            </a:r>
            <a:r>
              <a:rPr lang="en-US" sz="800" dirty="0" err="1"/>
              <a:t>Epub</a:t>
            </a:r>
            <a:r>
              <a:rPr lang="en-US" sz="800" dirty="0"/>
              <a:t> 2026 Feb 24. PMID: 41733160; PMCID: PMC13288263.</a:t>
            </a:r>
          </a:p>
        </p:txBody>
      </p:sp>
    </p:spTree>
    <p:extLst>
      <p:ext uri="{BB962C8B-B14F-4D97-AF65-F5344CB8AC3E}">
        <p14:creationId xmlns:p14="http://schemas.microsoft.com/office/powerpoint/2010/main" val="6801824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7CCF0-9148-090B-926B-AE216B4905E2}"/>
              </a:ext>
            </a:extLst>
          </p:cNvPr>
          <p:cNvSpPr>
            <a:spLocks noGrp="1"/>
          </p:cNvSpPr>
          <p:nvPr>
            <p:ph type="title"/>
          </p:nvPr>
        </p:nvSpPr>
        <p:spPr/>
        <p:txBody>
          <a:bodyPr/>
          <a:lstStyle/>
          <a:p>
            <a:r>
              <a:rPr lang="en-US" dirty="0"/>
              <a:t>Example Write up</a:t>
            </a:r>
          </a:p>
        </p:txBody>
      </p:sp>
      <p:sp>
        <p:nvSpPr>
          <p:cNvPr id="3" name="Content Placeholder 2">
            <a:extLst>
              <a:ext uri="{FF2B5EF4-FFF2-40B4-BE49-F238E27FC236}">
                <a16:creationId xmlns:a16="http://schemas.microsoft.com/office/drawing/2014/main" id="{E49A9B9D-EA86-17E8-AAE1-6BEA4A325B32}"/>
              </a:ext>
            </a:extLst>
          </p:cNvPr>
          <p:cNvSpPr>
            <a:spLocks noGrp="1"/>
          </p:cNvSpPr>
          <p:nvPr>
            <p:ph idx="1"/>
          </p:nvPr>
        </p:nvSpPr>
        <p:spPr/>
        <p:txBody>
          <a:bodyPr>
            <a:normAutofit/>
          </a:bodyPr>
          <a:lstStyle/>
          <a:p>
            <a:pPr marL="0" indent="0">
              <a:buNone/>
            </a:pPr>
            <a:r>
              <a:rPr lang="en-US" dirty="0"/>
              <a:t>The primary outcome is improved HIV prevention knowledge in at risk youth at 6-months. The primary hypothesis is that the intervention will improve HIV prevention knowledge compared to control. We will use a 1:1 cluster randomized trial assuming the following: 90% and a two-sided, type I error rate of 0.05; 25 youth per site; a standard deviation of the HIV prevention measure of 9.8 and ICC of 0.05 (from prior work). We will need 21 clusters per arm to be able to detect a 3-point change in the knowledge score, which represents a clinically meaningful difference. We used the NIH sample size calculator for cluster parallel group randomized trials.</a:t>
            </a:r>
          </a:p>
          <a:p>
            <a:endParaRPr lang="en-US" dirty="0"/>
          </a:p>
        </p:txBody>
      </p:sp>
    </p:spTree>
    <p:extLst>
      <p:ext uri="{BB962C8B-B14F-4D97-AF65-F5344CB8AC3E}">
        <p14:creationId xmlns:p14="http://schemas.microsoft.com/office/powerpoint/2010/main" val="32632509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1F3CB-5D3E-5BB5-5DF4-C9AB7BCA5844}"/>
              </a:ext>
            </a:extLst>
          </p:cNvPr>
          <p:cNvSpPr>
            <a:spLocks noGrp="1"/>
          </p:cNvSpPr>
          <p:nvPr>
            <p:ph type="title"/>
          </p:nvPr>
        </p:nvSpPr>
        <p:spPr/>
        <p:txBody>
          <a:bodyPr/>
          <a:lstStyle/>
          <a:p>
            <a:r>
              <a:rPr lang="en-US" dirty="0"/>
              <a:t>Shiny App for Cluster </a:t>
            </a:r>
            <a:r>
              <a:rPr lang="en-US" dirty="0" err="1"/>
              <a:t>Randomised</a:t>
            </a:r>
            <a:r>
              <a:rPr lang="en-US" dirty="0"/>
              <a:t> Trials</a:t>
            </a:r>
          </a:p>
        </p:txBody>
      </p:sp>
      <p:sp>
        <p:nvSpPr>
          <p:cNvPr id="3" name="Content Placeholder 2">
            <a:extLst>
              <a:ext uri="{FF2B5EF4-FFF2-40B4-BE49-F238E27FC236}">
                <a16:creationId xmlns:a16="http://schemas.microsoft.com/office/drawing/2014/main" id="{AC082135-23B6-50E1-4D16-420A23F5E49D}"/>
              </a:ext>
            </a:extLst>
          </p:cNvPr>
          <p:cNvSpPr>
            <a:spLocks noGrp="1"/>
          </p:cNvSpPr>
          <p:nvPr>
            <p:ph idx="1"/>
          </p:nvPr>
        </p:nvSpPr>
        <p:spPr/>
        <p:txBody>
          <a:bodyPr/>
          <a:lstStyle/>
          <a:p>
            <a:pPr marL="0" indent="0">
              <a:buNone/>
            </a:pPr>
            <a:r>
              <a:rPr lang="en-US" dirty="0">
                <a:hlinkClick r:id="rId2"/>
              </a:rPr>
              <a:t>The Shiny CRT Calculator: Power and Sample size for Cluster </a:t>
            </a:r>
            <a:r>
              <a:rPr lang="en-US" dirty="0" err="1">
                <a:hlinkClick r:id="rId2"/>
              </a:rPr>
              <a:t>Randomised</a:t>
            </a:r>
            <a:r>
              <a:rPr lang="en-US" dirty="0">
                <a:hlinkClick r:id="rId2"/>
              </a:rPr>
              <a:t> Trials</a:t>
            </a:r>
            <a:endParaRPr lang="en-US" dirty="0"/>
          </a:p>
          <a:p>
            <a:pPr marL="0" indent="0">
              <a:buNone/>
            </a:pPr>
            <a:endParaRPr lang="en-US" dirty="0"/>
          </a:p>
        </p:txBody>
      </p:sp>
      <p:pic>
        <p:nvPicPr>
          <p:cNvPr id="5" name="Picture 4">
            <a:extLst>
              <a:ext uri="{FF2B5EF4-FFF2-40B4-BE49-F238E27FC236}">
                <a16:creationId xmlns:a16="http://schemas.microsoft.com/office/drawing/2014/main" id="{95B5EC49-46D8-2BAE-E556-25257FC6D52F}"/>
              </a:ext>
            </a:extLst>
          </p:cNvPr>
          <p:cNvPicPr>
            <a:picLocks noChangeAspect="1"/>
          </p:cNvPicPr>
          <p:nvPr/>
        </p:nvPicPr>
        <p:blipFill>
          <a:blip r:embed="rId3"/>
          <a:stretch>
            <a:fillRect/>
          </a:stretch>
        </p:blipFill>
        <p:spPr>
          <a:xfrm>
            <a:off x="3754330" y="2367829"/>
            <a:ext cx="7885009" cy="4238192"/>
          </a:xfrm>
          <a:prstGeom prst="rect">
            <a:avLst/>
          </a:prstGeom>
        </p:spPr>
      </p:pic>
    </p:spTree>
    <p:extLst>
      <p:ext uri="{BB962C8B-B14F-4D97-AF65-F5344CB8AC3E}">
        <p14:creationId xmlns:p14="http://schemas.microsoft.com/office/powerpoint/2010/main" val="21113050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89A55-D992-9C7F-A2C9-52EDA39EB321}"/>
              </a:ext>
            </a:extLst>
          </p:cNvPr>
          <p:cNvSpPr>
            <a:spLocks noGrp="1"/>
          </p:cNvSpPr>
          <p:nvPr>
            <p:ph type="title"/>
          </p:nvPr>
        </p:nvSpPr>
        <p:spPr/>
        <p:txBody>
          <a:bodyPr/>
          <a:lstStyle/>
          <a:p>
            <a:r>
              <a:rPr lang="en-US" dirty="0"/>
              <a:t>Example using </a:t>
            </a:r>
            <a:r>
              <a:rPr lang="en-US" dirty="0" err="1"/>
              <a:t>ShinyApp</a:t>
            </a:r>
            <a:r>
              <a:rPr lang="en-US" dirty="0"/>
              <a:t>: </a:t>
            </a:r>
          </a:p>
        </p:txBody>
      </p:sp>
      <p:sp>
        <p:nvSpPr>
          <p:cNvPr id="3" name="Content Placeholder 2">
            <a:extLst>
              <a:ext uri="{FF2B5EF4-FFF2-40B4-BE49-F238E27FC236}">
                <a16:creationId xmlns:a16="http://schemas.microsoft.com/office/drawing/2014/main" id="{C9E4FBF3-7031-8C03-69B0-E1FC61A327C5}"/>
              </a:ext>
            </a:extLst>
          </p:cNvPr>
          <p:cNvSpPr>
            <a:spLocks noGrp="1"/>
          </p:cNvSpPr>
          <p:nvPr>
            <p:ph idx="1"/>
          </p:nvPr>
        </p:nvSpPr>
        <p:spPr/>
        <p:txBody>
          <a:bodyPr>
            <a:normAutofit lnSpcReduction="10000"/>
          </a:bodyPr>
          <a:lstStyle/>
          <a:p>
            <a:r>
              <a:rPr lang="en-US" dirty="0"/>
              <a:t>Trial Design: Parallel</a:t>
            </a:r>
          </a:p>
          <a:p>
            <a:r>
              <a:rPr lang="en-US" dirty="0"/>
              <a:t>Correlation Structure: Exchangeable</a:t>
            </a:r>
          </a:p>
          <a:p>
            <a:r>
              <a:rPr lang="en-US" dirty="0"/>
              <a:t>Differential Clustering: False</a:t>
            </a:r>
          </a:p>
          <a:p>
            <a:r>
              <a:rPr lang="en-US" dirty="0"/>
              <a:t>Plot Set up: Number of clusters vs. Power </a:t>
            </a:r>
          </a:p>
          <a:p>
            <a:r>
              <a:rPr lang="en-US" dirty="0"/>
              <a:t>Range of number of clusters: Consider something less than 50</a:t>
            </a:r>
          </a:p>
          <a:p>
            <a:r>
              <a:rPr lang="en-US" dirty="0"/>
              <a:t>Cluster size= 25, no variability</a:t>
            </a:r>
          </a:p>
          <a:p>
            <a:r>
              <a:rPr lang="en-US" dirty="0"/>
              <a:t>ICC: 0.05, range 0.01 to 0.1</a:t>
            </a:r>
          </a:p>
          <a:p>
            <a:r>
              <a:rPr lang="en-US" dirty="0"/>
              <a:t>Continuous outcome, mean difference 3, SD=9.8</a:t>
            </a:r>
          </a:p>
          <a:p>
            <a:r>
              <a:rPr lang="en-US" dirty="0"/>
              <a:t>Use t-distribution</a:t>
            </a:r>
          </a:p>
          <a:p>
            <a:endParaRPr lang="en-US" dirty="0"/>
          </a:p>
          <a:p>
            <a:endParaRPr lang="en-US" dirty="0"/>
          </a:p>
        </p:txBody>
      </p:sp>
    </p:spTree>
    <p:extLst>
      <p:ext uri="{BB962C8B-B14F-4D97-AF65-F5344CB8AC3E}">
        <p14:creationId xmlns:p14="http://schemas.microsoft.com/office/powerpoint/2010/main" val="4901550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035A3CF-91CA-D397-7169-8F9C149FC7EB}"/>
              </a:ext>
            </a:extLst>
          </p:cNvPr>
          <p:cNvPicPr>
            <a:picLocks noChangeAspect="1"/>
          </p:cNvPicPr>
          <p:nvPr/>
        </p:nvPicPr>
        <p:blipFill>
          <a:blip r:embed="rId2"/>
          <a:stretch>
            <a:fillRect/>
          </a:stretch>
        </p:blipFill>
        <p:spPr>
          <a:xfrm>
            <a:off x="0" y="0"/>
            <a:ext cx="12192000" cy="6553200"/>
          </a:xfrm>
          <a:prstGeom prst="rect">
            <a:avLst/>
          </a:prstGeom>
        </p:spPr>
      </p:pic>
    </p:spTree>
    <p:extLst>
      <p:ext uri="{BB962C8B-B14F-4D97-AF65-F5344CB8AC3E}">
        <p14:creationId xmlns:p14="http://schemas.microsoft.com/office/powerpoint/2010/main" val="6612156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87EE6-7BF4-D7BE-5909-2E8ED6919D9F}"/>
              </a:ext>
            </a:extLst>
          </p:cNvPr>
          <p:cNvSpPr>
            <a:spLocks noGrp="1"/>
          </p:cNvSpPr>
          <p:nvPr>
            <p:ph type="title"/>
          </p:nvPr>
        </p:nvSpPr>
        <p:spPr/>
        <p:txBody>
          <a:bodyPr/>
          <a:lstStyle/>
          <a:p>
            <a:r>
              <a:rPr lang="en-US" dirty="0"/>
              <a:t>Your turn…</a:t>
            </a:r>
          </a:p>
        </p:txBody>
      </p:sp>
      <p:sp>
        <p:nvSpPr>
          <p:cNvPr id="3" name="Content Placeholder 2">
            <a:extLst>
              <a:ext uri="{FF2B5EF4-FFF2-40B4-BE49-F238E27FC236}">
                <a16:creationId xmlns:a16="http://schemas.microsoft.com/office/drawing/2014/main" id="{258494FB-6526-E7AA-7A23-1E51F92F1955}"/>
              </a:ext>
            </a:extLst>
          </p:cNvPr>
          <p:cNvSpPr>
            <a:spLocks noGrp="1"/>
          </p:cNvSpPr>
          <p:nvPr>
            <p:ph idx="1"/>
          </p:nvPr>
        </p:nvSpPr>
        <p:spPr/>
        <p:txBody>
          <a:bodyPr/>
          <a:lstStyle/>
          <a:p>
            <a:r>
              <a:rPr lang="en-US" dirty="0"/>
              <a:t>Play around with varying the parameters and see what the output looks like </a:t>
            </a:r>
          </a:p>
          <a:p>
            <a:pPr lvl="1"/>
            <a:r>
              <a:rPr lang="en-US" dirty="0"/>
              <a:t>See the differences between this App and the NIH App</a:t>
            </a:r>
          </a:p>
          <a:p>
            <a:pPr marL="457200" lvl="1" indent="0">
              <a:buNone/>
            </a:pPr>
            <a:endParaRPr lang="en-US" dirty="0"/>
          </a:p>
        </p:txBody>
      </p:sp>
    </p:spTree>
    <p:extLst>
      <p:ext uri="{BB962C8B-B14F-4D97-AF65-F5344CB8AC3E}">
        <p14:creationId xmlns:p14="http://schemas.microsoft.com/office/powerpoint/2010/main" val="19717222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3784C-02CB-F3BA-0DDC-F7DEDC4EA976}"/>
              </a:ext>
            </a:extLst>
          </p:cNvPr>
          <p:cNvSpPr>
            <a:spLocks noGrp="1"/>
          </p:cNvSpPr>
          <p:nvPr>
            <p:ph type="title"/>
          </p:nvPr>
        </p:nvSpPr>
        <p:spPr/>
        <p:txBody>
          <a:bodyPr/>
          <a:lstStyle/>
          <a:p>
            <a:r>
              <a:rPr lang="en-US" dirty="0"/>
              <a:t>Can have more than one level of clustering</a:t>
            </a:r>
          </a:p>
        </p:txBody>
      </p:sp>
      <p:sp>
        <p:nvSpPr>
          <p:cNvPr id="3" name="Content Placeholder 2">
            <a:extLst>
              <a:ext uri="{FF2B5EF4-FFF2-40B4-BE49-F238E27FC236}">
                <a16:creationId xmlns:a16="http://schemas.microsoft.com/office/drawing/2014/main" id="{CF2972C8-F643-D432-4D56-3A60E7DB89CA}"/>
              </a:ext>
            </a:extLst>
          </p:cNvPr>
          <p:cNvSpPr>
            <a:spLocks noGrp="1"/>
          </p:cNvSpPr>
          <p:nvPr>
            <p:ph idx="1"/>
          </p:nvPr>
        </p:nvSpPr>
        <p:spPr/>
        <p:txBody>
          <a:bodyPr>
            <a:normAutofit fontScale="92500" lnSpcReduction="20000"/>
          </a:bodyPr>
          <a:lstStyle/>
          <a:p>
            <a:r>
              <a:rPr lang="en-US" dirty="0"/>
              <a:t>Examples:</a:t>
            </a:r>
          </a:p>
          <a:p>
            <a:pPr lvl="1"/>
            <a:r>
              <a:rPr lang="en-US" dirty="0"/>
              <a:t>Participants nested within physicians nested within clinics</a:t>
            </a:r>
          </a:p>
          <a:p>
            <a:pPr lvl="1"/>
            <a:r>
              <a:rPr lang="en-US" dirty="0"/>
              <a:t>Longitudinal repeated measures of patients nested within clinics</a:t>
            </a:r>
          </a:p>
          <a:p>
            <a:pPr lvl="1"/>
            <a:r>
              <a:rPr lang="en-US" dirty="0"/>
              <a:t>Cluster, period and repeated measures (stepped-wedge)</a:t>
            </a:r>
          </a:p>
          <a:p>
            <a:endParaRPr lang="en-US" dirty="0"/>
          </a:p>
          <a:p>
            <a:r>
              <a:rPr lang="en-US" dirty="0"/>
              <a:t>Need estimates of ALL levels clustering to design study</a:t>
            </a:r>
          </a:p>
          <a:p>
            <a:pPr lvl="1"/>
            <a:r>
              <a:rPr lang="en-US" dirty="0"/>
              <a:t>Need separate ICC estimates for each level of clustering</a:t>
            </a:r>
          </a:p>
          <a:p>
            <a:endParaRPr lang="en-US" dirty="0"/>
          </a:p>
          <a:p>
            <a:r>
              <a:rPr lang="en-US" dirty="0"/>
              <a:t>Recall: Sample size is driven primarily by number of clusters and not number of individuals within a cluster – therefore, should prioritize randomizing at lowest level possible to maximize number of clusters</a:t>
            </a:r>
          </a:p>
          <a:p>
            <a:pPr lvl="1"/>
            <a:r>
              <a:rPr lang="en-US" dirty="0"/>
              <a:t>Example: physicians instead of clinics</a:t>
            </a:r>
          </a:p>
        </p:txBody>
      </p:sp>
      <p:sp>
        <p:nvSpPr>
          <p:cNvPr id="7" name="TextBox 6">
            <a:extLst>
              <a:ext uri="{FF2B5EF4-FFF2-40B4-BE49-F238E27FC236}">
                <a16:creationId xmlns:a16="http://schemas.microsoft.com/office/drawing/2014/main" id="{5E0D4500-FAD5-698C-6603-ECB838D1C27F}"/>
              </a:ext>
            </a:extLst>
          </p:cNvPr>
          <p:cNvSpPr txBox="1"/>
          <p:nvPr/>
        </p:nvSpPr>
        <p:spPr>
          <a:xfrm>
            <a:off x="143189" y="6642556"/>
            <a:ext cx="11522947" cy="215444"/>
          </a:xfrm>
          <a:prstGeom prst="rect">
            <a:avLst/>
          </a:prstGeom>
          <a:noFill/>
        </p:spPr>
        <p:txBody>
          <a:bodyPr wrap="square">
            <a:spAutoFit/>
          </a:bodyPr>
          <a:lstStyle/>
          <a:p>
            <a:r>
              <a:rPr lang="en-US" sz="800" dirty="0"/>
              <a:t>Davis-Plourde K, Yu X, Teresi JA. Designing Cluster Randomized Trials: A Practical Guide for Investigators. Med Care. 2026 Apr 1;64(4):179-191. </a:t>
            </a:r>
            <a:r>
              <a:rPr lang="en-US" sz="800" dirty="0" err="1"/>
              <a:t>doi</a:t>
            </a:r>
            <a:r>
              <a:rPr lang="en-US" sz="800" dirty="0"/>
              <a:t>: 10.1097/MLR.0000000000002283. </a:t>
            </a:r>
            <a:r>
              <a:rPr lang="en-US" sz="800" dirty="0" err="1"/>
              <a:t>Epub</a:t>
            </a:r>
            <a:r>
              <a:rPr lang="en-US" sz="800" dirty="0"/>
              <a:t> 2026 Feb 24. PMID: 41733160; PMCID: PMC13288263.</a:t>
            </a:r>
          </a:p>
        </p:txBody>
      </p:sp>
    </p:spTree>
    <p:extLst>
      <p:ext uri="{BB962C8B-B14F-4D97-AF65-F5344CB8AC3E}">
        <p14:creationId xmlns:p14="http://schemas.microsoft.com/office/powerpoint/2010/main" val="32493827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B3C8F-43B0-72F2-DAD7-1FE7038B4A3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01AFAC6-D04E-F560-C69C-9B861E1215CB}"/>
              </a:ext>
            </a:extLst>
          </p:cNvPr>
          <p:cNvSpPr>
            <a:spLocks noGrp="1"/>
          </p:cNvSpPr>
          <p:nvPr>
            <p:ph type="title"/>
          </p:nvPr>
        </p:nvSpPr>
        <p:spPr/>
        <p:txBody>
          <a:bodyPr/>
          <a:lstStyle/>
          <a:p>
            <a:r>
              <a:rPr lang="en-US" dirty="0"/>
              <a:t>Parallel Group Design with Baseline</a:t>
            </a:r>
          </a:p>
        </p:txBody>
      </p:sp>
      <p:sp>
        <p:nvSpPr>
          <p:cNvPr id="5" name="TextBox 4">
            <a:extLst>
              <a:ext uri="{FF2B5EF4-FFF2-40B4-BE49-F238E27FC236}">
                <a16:creationId xmlns:a16="http://schemas.microsoft.com/office/drawing/2014/main" id="{F683A897-7C37-2569-A102-8FA3C95C6ADF}"/>
              </a:ext>
            </a:extLst>
          </p:cNvPr>
          <p:cNvSpPr txBox="1"/>
          <p:nvPr/>
        </p:nvSpPr>
        <p:spPr>
          <a:xfrm>
            <a:off x="0" y="6642556"/>
            <a:ext cx="2382475" cy="215444"/>
          </a:xfrm>
          <a:prstGeom prst="rect">
            <a:avLst/>
          </a:prstGeom>
          <a:noFill/>
        </p:spPr>
        <p:txBody>
          <a:bodyPr wrap="square" rtlCol="0">
            <a:spAutoFit/>
          </a:bodyPr>
          <a:lstStyle/>
          <a:p>
            <a:r>
              <a:rPr lang="en-US" sz="800" dirty="0"/>
              <a:t>https://www.bmj.com/content/350/bmj.h391</a:t>
            </a:r>
          </a:p>
        </p:txBody>
      </p:sp>
      <p:pic>
        <p:nvPicPr>
          <p:cNvPr id="6" name="Picture 4">
            <a:extLst>
              <a:ext uri="{FF2B5EF4-FFF2-40B4-BE49-F238E27FC236}">
                <a16:creationId xmlns:a16="http://schemas.microsoft.com/office/drawing/2014/main" id="{8C327F90-237C-1966-82DC-CF61C3A4594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724641" y="1448317"/>
            <a:ext cx="14214231" cy="865953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501ED746-4B73-F1CD-FD05-5752BF905C2B}"/>
              </a:ext>
            </a:extLst>
          </p:cNvPr>
          <p:cNvSpPr/>
          <p:nvPr/>
        </p:nvSpPr>
        <p:spPr>
          <a:xfrm>
            <a:off x="-4359970" y="1459524"/>
            <a:ext cx="6846316" cy="432482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1C73919-C9DA-7C0F-3C5E-548413F8EA8E}"/>
              </a:ext>
            </a:extLst>
          </p:cNvPr>
          <p:cNvSpPr/>
          <p:nvPr/>
        </p:nvSpPr>
        <p:spPr>
          <a:xfrm>
            <a:off x="2382473" y="1325504"/>
            <a:ext cx="5806029" cy="37639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A240C2C-2DE2-368A-3ABE-A8DD3975365E}"/>
              </a:ext>
            </a:extLst>
          </p:cNvPr>
          <p:cNvSpPr/>
          <p:nvPr/>
        </p:nvSpPr>
        <p:spPr>
          <a:xfrm>
            <a:off x="-3334500" y="5955121"/>
            <a:ext cx="14386069" cy="24618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93652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739A1-5587-5EFC-FDE8-A4452C74365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6DE7B8F-FDE6-6729-B042-17E9E0C930D4}"/>
              </a:ext>
            </a:extLst>
          </p:cNvPr>
          <p:cNvSpPr>
            <a:spLocks noGrp="1"/>
          </p:cNvSpPr>
          <p:nvPr>
            <p:ph type="title"/>
          </p:nvPr>
        </p:nvSpPr>
        <p:spPr/>
        <p:txBody>
          <a:bodyPr/>
          <a:lstStyle/>
          <a:p>
            <a:r>
              <a:rPr lang="en-US" dirty="0"/>
              <a:t>Parallel Group Design with Baseline</a:t>
            </a:r>
          </a:p>
        </p:txBody>
      </p:sp>
      <p:sp>
        <p:nvSpPr>
          <p:cNvPr id="5" name="TextBox 4">
            <a:extLst>
              <a:ext uri="{FF2B5EF4-FFF2-40B4-BE49-F238E27FC236}">
                <a16:creationId xmlns:a16="http://schemas.microsoft.com/office/drawing/2014/main" id="{30575892-41D3-19E8-3E6B-1E8F8E21E1AF}"/>
              </a:ext>
            </a:extLst>
          </p:cNvPr>
          <p:cNvSpPr txBox="1"/>
          <p:nvPr/>
        </p:nvSpPr>
        <p:spPr>
          <a:xfrm>
            <a:off x="0" y="6642556"/>
            <a:ext cx="2382475" cy="215444"/>
          </a:xfrm>
          <a:prstGeom prst="rect">
            <a:avLst/>
          </a:prstGeom>
          <a:noFill/>
        </p:spPr>
        <p:txBody>
          <a:bodyPr wrap="square" rtlCol="0">
            <a:spAutoFit/>
          </a:bodyPr>
          <a:lstStyle/>
          <a:p>
            <a:r>
              <a:rPr lang="en-US" sz="800" dirty="0"/>
              <a:t>https://www.bmj.com/content/350/bmj.h391</a:t>
            </a:r>
          </a:p>
        </p:txBody>
      </p:sp>
      <p:sp>
        <p:nvSpPr>
          <p:cNvPr id="11" name="Rectangle 10">
            <a:extLst>
              <a:ext uri="{FF2B5EF4-FFF2-40B4-BE49-F238E27FC236}">
                <a16:creationId xmlns:a16="http://schemas.microsoft.com/office/drawing/2014/main" id="{FF14082C-3699-9635-D999-834D1E25F8F4}"/>
              </a:ext>
            </a:extLst>
          </p:cNvPr>
          <p:cNvSpPr/>
          <p:nvPr/>
        </p:nvSpPr>
        <p:spPr>
          <a:xfrm>
            <a:off x="2382473" y="1325504"/>
            <a:ext cx="5806029" cy="37639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72C657C8-57D7-7013-883B-7C66B36A7439}"/>
              </a:ext>
            </a:extLst>
          </p:cNvPr>
          <p:cNvSpPr>
            <a:spLocks noGrp="1"/>
          </p:cNvSpPr>
          <p:nvPr>
            <p:ph idx="1"/>
          </p:nvPr>
        </p:nvSpPr>
        <p:spPr/>
        <p:txBody>
          <a:bodyPr/>
          <a:lstStyle/>
          <a:p>
            <a:r>
              <a:rPr lang="en-US" dirty="0"/>
              <a:t>Cross-sectional</a:t>
            </a:r>
          </a:p>
          <a:p>
            <a:pPr lvl="1"/>
            <a:r>
              <a:rPr lang="en-US" dirty="0"/>
              <a:t>Baseline measures are taken on a different group than those randomized</a:t>
            </a:r>
          </a:p>
          <a:p>
            <a:pPr lvl="2"/>
            <a:r>
              <a:rPr lang="en-US" dirty="0"/>
              <a:t>Example: Rate of intubations on a hospital ward; frailty score for participants in ICU</a:t>
            </a:r>
          </a:p>
          <a:p>
            <a:pPr lvl="2"/>
            <a:endParaRPr lang="en-US" dirty="0"/>
          </a:p>
          <a:p>
            <a:pPr lvl="2"/>
            <a:endParaRPr lang="en-US" dirty="0"/>
          </a:p>
          <a:p>
            <a:r>
              <a:rPr lang="en-US" dirty="0"/>
              <a:t>Cohort</a:t>
            </a:r>
          </a:p>
          <a:p>
            <a:pPr lvl="1"/>
            <a:r>
              <a:rPr lang="en-US" dirty="0"/>
              <a:t>Baseline measures are taken on the same group as those randomized</a:t>
            </a:r>
          </a:p>
          <a:p>
            <a:pPr lvl="2"/>
            <a:r>
              <a:rPr lang="en-US" dirty="0"/>
              <a:t>Blood pressure; weight; glucose levels</a:t>
            </a:r>
          </a:p>
        </p:txBody>
      </p:sp>
    </p:spTree>
    <p:extLst>
      <p:ext uri="{BB962C8B-B14F-4D97-AF65-F5344CB8AC3E}">
        <p14:creationId xmlns:p14="http://schemas.microsoft.com/office/powerpoint/2010/main" val="8633235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891EF6-CB07-81D2-CF99-1BDDFD7B3B5E}"/>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996CF0E-9BE8-3589-3987-CA7CAE8D5B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354BE68-016F-C222-C1E4-B0939CDA7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68B3725-1368-C6D2-8798-BD8DBC1C09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087B77E-3483-848F-1F3A-524658F57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B779EE8-F1CA-8D7B-48C8-EAE9FF8B10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331B91-7A79-34EA-73A4-356C08701A3A}"/>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Example</a:t>
            </a:r>
          </a:p>
        </p:txBody>
      </p:sp>
      <p:sp>
        <p:nvSpPr>
          <p:cNvPr id="6" name="Content Placeholder 5">
            <a:extLst>
              <a:ext uri="{FF2B5EF4-FFF2-40B4-BE49-F238E27FC236}">
                <a16:creationId xmlns:a16="http://schemas.microsoft.com/office/drawing/2014/main" id="{50B83E40-DAB8-3F25-65E2-9AB9A92CD328}"/>
              </a:ext>
            </a:extLst>
          </p:cNvPr>
          <p:cNvSpPr>
            <a:spLocks noGrp="1"/>
          </p:cNvSpPr>
          <p:nvPr>
            <p:ph idx="1"/>
          </p:nvPr>
        </p:nvSpPr>
        <p:spPr>
          <a:xfrm>
            <a:off x="1371599" y="2318197"/>
            <a:ext cx="9724031" cy="3683358"/>
          </a:xfrm>
        </p:spPr>
        <p:txBody>
          <a:bodyPr anchor="ctr">
            <a:normAutofit fontScale="92500"/>
          </a:bodyPr>
          <a:lstStyle/>
          <a:p>
            <a:pPr marL="0" indent="0">
              <a:buNone/>
            </a:pPr>
            <a:r>
              <a:rPr lang="en-US" dirty="0"/>
              <a:t>An investigator is designing a cluster randomized clinical trial with a baseline period to compare two treatments for improving HIV prevention knowledge in at risk youth. The primary outcome of interest is a knowledge score measured at 6 months post intervention. The investigator expected to have an average of 25 youth per site.  They believe that a 3-point change on the knowledge score represents a clinically meaningful difference and that prior work with the scale has observed a standard deviation of 9.8. What sample size is needed if we want to power for 90% with a two-sided, type I error of 5%. Assume an ICC of 0.05 from prior work and the individual auto-correlation is 0.5.</a:t>
            </a:r>
          </a:p>
          <a:p>
            <a:pPr marL="0" indent="0">
              <a:buNone/>
            </a:pPr>
            <a:endParaRPr lang="en-US" dirty="0"/>
          </a:p>
          <a:p>
            <a:endParaRPr lang="en-US" sz="2000" dirty="0"/>
          </a:p>
        </p:txBody>
      </p:sp>
    </p:spTree>
    <p:extLst>
      <p:ext uri="{BB962C8B-B14F-4D97-AF65-F5344CB8AC3E}">
        <p14:creationId xmlns:p14="http://schemas.microsoft.com/office/powerpoint/2010/main" val="3373248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71597" y="348865"/>
            <a:ext cx="10044023" cy="877729"/>
          </a:xfrm>
        </p:spPr>
        <p:txBody>
          <a:bodyPr anchor="ctr">
            <a:normAutofit/>
          </a:bodyPr>
          <a:lstStyle/>
          <a:p>
            <a:r>
              <a:rPr lang="en-US" sz="4000">
                <a:solidFill>
                  <a:srgbClr val="FFFFFF"/>
                </a:solidFill>
              </a:rPr>
              <a:t>One vs. two-sided statistical hypotheses</a:t>
            </a:r>
          </a:p>
        </p:txBody>
      </p:sp>
      <p:graphicFrame>
        <p:nvGraphicFramePr>
          <p:cNvPr id="5" name="Content Placeholder 2">
            <a:extLst>
              <a:ext uri="{FF2B5EF4-FFF2-40B4-BE49-F238E27FC236}">
                <a16:creationId xmlns:a16="http://schemas.microsoft.com/office/drawing/2014/main" id="{1BBA710B-C8BC-48BA-824E-28092A005FDD}"/>
              </a:ext>
            </a:extLst>
          </p:cNvPr>
          <p:cNvGraphicFramePr>
            <a:graphicFrameLocks noGrp="1"/>
          </p:cNvGraphicFramePr>
          <p:nvPr>
            <p:ph idx="1"/>
            <p:extLst>
              <p:ext uri="{D42A27DB-BD31-4B8C-83A1-F6EECF244321}">
                <p14:modId xmlns:p14="http://schemas.microsoft.com/office/powerpoint/2010/main" val="3241377754"/>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6620950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A741F-4719-E09C-77E7-7A9682A81C3F}"/>
              </a:ext>
            </a:extLst>
          </p:cNvPr>
          <p:cNvSpPr>
            <a:spLocks noGrp="1"/>
          </p:cNvSpPr>
          <p:nvPr>
            <p:ph type="title"/>
          </p:nvPr>
        </p:nvSpPr>
        <p:spPr/>
        <p:txBody>
          <a:bodyPr/>
          <a:lstStyle/>
          <a:p>
            <a:r>
              <a:rPr lang="en-US" dirty="0"/>
              <a:t>R Shiny App</a:t>
            </a:r>
          </a:p>
        </p:txBody>
      </p:sp>
      <p:sp>
        <p:nvSpPr>
          <p:cNvPr id="3" name="Content Placeholder 2">
            <a:extLst>
              <a:ext uri="{FF2B5EF4-FFF2-40B4-BE49-F238E27FC236}">
                <a16:creationId xmlns:a16="http://schemas.microsoft.com/office/drawing/2014/main" id="{54829831-BB41-D850-0962-05B5858204BC}"/>
              </a:ext>
            </a:extLst>
          </p:cNvPr>
          <p:cNvSpPr>
            <a:spLocks noGrp="1"/>
          </p:cNvSpPr>
          <p:nvPr>
            <p:ph idx="1"/>
          </p:nvPr>
        </p:nvSpPr>
        <p:spPr/>
        <p:txBody>
          <a:bodyPr>
            <a:normAutofit fontScale="55000" lnSpcReduction="20000"/>
          </a:bodyPr>
          <a:lstStyle/>
          <a:p>
            <a:r>
              <a:rPr lang="en-US" dirty="0"/>
              <a:t>Trial Design: Parallel with baseline measure</a:t>
            </a:r>
          </a:p>
          <a:p>
            <a:r>
              <a:rPr lang="en-US" dirty="0"/>
              <a:t>Sampling Structure: Cohort</a:t>
            </a:r>
          </a:p>
          <a:p>
            <a:r>
              <a:rPr lang="en-US" dirty="0"/>
              <a:t>Correlation Structure: Exchangeable</a:t>
            </a:r>
          </a:p>
          <a:p>
            <a:r>
              <a:rPr lang="en-US" dirty="0"/>
              <a:t>Plot: Number of clusters versus power</a:t>
            </a:r>
          </a:p>
          <a:p>
            <a:r>
              <a:rPr lang="en-US" dirty="0"/>
              <a:t>Cluster range: 0-30ish</a:t>
            </a:r>
          </a:p>
          <a:p>
            <a:r>
              <a:rPr lang="en-US" dirty="0"/>
              <a:t>Cluster size: 25</a:t>
            </a:r>
          </a:p>
          <a:p>
            <a:r>
              <a:rPr lang="en-US" dirty="0"/>
              <a:t>Allow for varying cluster size: No</a:t>
            </a:r>
          </a:p>
          <a:p>
            <a:r>
              <a:rPr lang="en-US" dirty="0"/>
              <a:t>ICC: 0.05 (0.01 – 0.1)</a:t>
            </a:r>
          </a:p>
          <a:p>
            <a:r>
              <a:rPr lang="en-US" dirty="0"/>
              <a:t>IAC: 0.5</a:t>
            </a:r>
          </a:p>
          <a:p>
            <a:r>
              <a:rPr lang="en-US" dirty="0"/>
              <a:t>Outcome: Continuous</a:t>
            </a:r>
          </a:p>
          <a:p>
            <a:r>
              <a:rPr lang="en-US" dirty="0"/>
              <a:t>Mean Difference: 3</a:t>
            </a:r>
          </a:p>
          <a:p>
            <a:r>
              <a:rPr lang="en-US" dirty="0"/>
              <a:t>SD: 9.8</a:t>
            </a:r>
          </a:p>
          <a:p>
            <a:r>
              <a:rPr lang="en-US" dirty="0"/>
              <a:t>Significance: 0.05</a:t>
            </a:r>
          </a:p>
          <a:p>
            <a:r>
              <a:rPr lang="en-US" dirty="0"/>
              <a:t>Distribution: t</a:t>
            </a:r>
          </a:p>
        </p:txBody>
      </p:sp>
    </p:spTree>
    <p:extLst>
      <p:ext uri="{BB962C8B-B14F-4D97-AF65-F5344CB8AC3E}">
        <p14:creationId xmlns:p14="http://schemas.microsoft.com/office/powerpoint/2010/main" val="335042784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68589-C548-BF53-6981-9AB35142E2D9}"/>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6134A807-A5A5-4D40-1F67-711AF76B8207}"/>
              </a:ext>
            </a:extLst>
          </p:cNvPr>
          <p:cNvPicPr>
            <a:picLocks noGrp="1" noChangeAspect="1"/>
          </p:cNvPicPr>
          <p:nvPr>
            <p:ph idx="1"/>
          </p:nvPr>
        </p:nvPicPr>
        <p:blipFill>
          <a:blip r:embed="rId2"/>
          <a:stretch>
            <a:fillRect/>
          </a:stretch>
        </p:blipFill>
        <p:spPr>
          <a:xfrm>
            <a:off x="203463" y="417512"/>
            <a:ext cx="11631782" cy="6252083"/>
          </a:xfrm>
          <a:prstGeom prst="rect">
            <a:avLst/>
          </a:prstGeom>
        </p:spPr>
      </p:pic>
    </p:spTree>
    <p:extLst>
      <p:ext uri="{BB962C8B-B14F-4D97-AF65-F5344CB8AC3E}">
        <p14:creationId xmlns:p14="http://schemas.microsoft.com/office/powerpoint/2010/main" val="24959784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1036D-667E-6907-718F-4B39AE8BFD26}"/>
              </a:ext>
            </a:extLst>
          </p:cNvPr>
          <p:cNvSpPr>
            <a:spLocks noGrp="1"/>
          </p:cNvSpPr>
          <p:nvPr>
            <p:ph type="title"/>
          </p:nvPr>
        </p:nvSpPr>
        <p:spPr/>
        <p:txBody>
          <a:bodyPr/>
          <a:lstStyle/>
          <a:p>
            <a:r>
              <a:rPr lang="en-US" dirty="0"/>
              <a:t>What happens?	</a:t>
            </a:r>
          </a:p>
        </p:txBody>
      </p:sp>
      <p:sp>
        <p:nvSpPr>
          <p:cNvPr id="3" name="Content Placeholder 2">
            <a:extLst>
              <a:ext uri="{FF2B5EF4-FFF2-40B4-BE49-F238E27FC236}">
                <a16:creationId xmlns:a16="http://schemas.microsoft.com/office/drawing/2014/main" id="{9B6E13E3-DAC9-2C6B-452E-8D75DB7695F6}"/>
              </a:ext>
            </a:extLst>
          </p:cNvPr>
          <p:cNvSpPr>
            <a:spLocks noGrp="1"/>
          </p:cNvSpPr>
          <p:nvPr>
            <p:ph idx="1"/>
          </p:nvPr>
        </p:nvSpPr>
        <p:spPr/>
        <p:txBody>
          <a:bodyPr/>
          <a:lstStyle/>
          <a:p>
            <a:r>
              <a:rPr lang="en-US" dirty="0"/>
              <a:t>When you increase the IAC? </a:t>
            </a:r>
          </a:p>
          <a:p>
            <a:r>
              <a:rPr lang="en-US" dirty="0"/>
              <a:t>When you decrease the IAC?</a:t>
            </a:r>
          </a:p>
          <a:p>
            <a:r>
              <a:rPr lang="en-US" dirty="0"/>
              <a:t>If make the same assumptions, but assume cross-sectional sample?</a:t>
            </a:r>
          </a:p>
          <a:p>
            <a:r>
              <a:rPr lang="en-US" dirty="0"/>
              <a:t>Consider a two-period decay?</a:t>
            </a:r>
          </a:p>
          <a:p>
            <a:pPr lvl="1"/>
            <a:r>
              <a:rPr lang="en-US" dirty="0"/>
              <a:t>Varying the CAC from 0 to 1.</a:t>
            </a:r>
          </a:p>
          <a:p>
            <a:r>
              <a:rPr lang="en-US" dirty="0"/>
              <a:t>Decrease the cluster size to 10?</a:t>
            </a:r>
          </a:p>
          <a:p>
            <a:r>
              <a:rPr lang="en-US" dirty="0"/>
              <a:t>Increase the cluster size to 40?</a:t>
            </a:r>
          </a:p>
          <a:p>
            <a:endParaRPr lang="en-US" dirty="0"/>
          </a:p>
        </p:txBody>
      </p:sp>
    </p:spTree>
    <p:extLst>
      <p:ext uri="{BB962C8B-B14F-4D97-AF65-F5344CB8AC3E}">
        <p14:creationId xmlns:p14="http://schemas.microsoft.com/office/powerpoint/2010/main" val="22833457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FB2CD-C416-0C5D-9EEC-EB940A2B86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D202D5-B216-F1DE-896A-DE8389251B8C}"/>
              </a:ext>
            </a:extLst>
          </p:cNvPr>
          <p:cNvSpPr>
            <a:spLocks noGrp="1"/>
          </p:cNvSpPr>
          <p:nvPr>
            <p:ph type="title"/>
          </p:nvPr>
        </p:nvSpPr>
        <p:spPr/>
        <p:txBody>
          <a:bodyPr/>
          <a:lstStyle/>
          <a:p>
            <a:r>
              <a:rPr lang="en-US" dirty="0"/>
              <a:t>What happens?	</a:t>
            </a:r>
          </a:p>
        </p:txBody>
      </p:sp>
      <p:sp>
        <p:nvSpPr>
          <p:cNvPr id="3" name="Content Placeholder 2">
            <a:extLst>
              <a:ext uri="{FF2B5EF4-FFF2-40B4-BE49-F238E27FC236}">
                <a16:creationId xmlns:a16="http://schemas.microsoft.com/office/drawing/2014/main" id="{A9701078-6FE2-93E5-2612-E095CB8F0B62}"/>
              </a:ext>
            </a:extLst>
          </p:cNvPr>
          <p:cNvSpPr>
            <a:spLocks noGrp="1"/>
          </p:cNvSpPr>
          <p:nvPr>
            <p:ph idx="1"/>
          </p:nvPr>
        </p:nvSpPr>
        <p:spPr/>
        <p:txBody>
          <a:bodyPr>
            <a:normAutofit fontScale="92500" lnSpcReduction="10000"/>
          </a:bodyPr>
          <a:lstStyle/>
          <a:p>
            <a:r>
              <a:rPr lang="en-US" dirty="0"/>
              <a:t>When you increase the IAC? </a:t>
            </a:r>
          </a:p>
          <a:p>
            <a:pPr lvl="1"/>
            <a:r>
              <a:rPr lang="en-US" dirty="0">
                <a:solidFill>
                  <a:srgbClr val="FF0000"/>
                </a:solidFill>
              </a:rPr>
              <a:t>Need less clusters</a:t>
            </a:r>
          </a:p>
          <a:p>
            <a:r>
              <a:rPr lang="en-US" dirty="0"/>
              <a:t>When you decrease the IAC?</a:t>
            </a:r>
          </a:p>
          <a:p>
            <a:pPr lvl="1"/>
            <a:r>
              <a:rPr lang="en-US" dirty="0">
                <a:solidFill>
                  <a:srgbClr val="FF0000"/>
                </a:solidFill>
              </a:rPr>
              <a:t>Need more clusters</a:t>
            </a:r>
          </a:p>
          <a:p>
            <a:r>
              <a:rPr lang="en-US" dirty="0"/>
              <a:t>If make the same assumptions, but assume cross-sectional sample?</a:t>
            </a:r>
          </a:p>
          <a:p>
            <a:pPr lvl="1"/>
            <a:r>
              <a:rPr lang="en-US" dirty="0">
                <a:solidFill>
                  <a:srgbClr val="FF0000"/>
                </a:solidFill>
              </a:rPr>
              <a:t>Need more clusters (~15)</a:t>
            </a:r>
          </a:p>
          <a:p>
            <a:r>
              <a:rPr lang="en-US" dirty="0"/>
              <a:t>Consider a two-period decay?</a:t>
            </a:r>
          </a:p>
          <a:p>
            <a:pPr lvl="1"/>
            <a:r>
              <a:rPr lang="en-US" dirty="0"/>
              <a:t>Varying the CAC from 0 to 1. </a:t>
            </a:r>
          </a:p>
          <a:p>
            <a:pPr lvl="1"/>
            <a:r>
              <a:rPr lang="en-US" dirty="0">
                <a:solidFill>
                  <a:srgbClr val="FF0000"/>
                </a:solidFill>
              </a:rPr>
              <a:t>As CAC increases, need less clusters</a:t>
            </a:r>
          </a:p>
          <a:p>
            <a:r>
              <a:rPr lang="en-US" dirty="0"/>
              <a:t>Decrease the cluster size to 10? </a:t>
            </a:r>
            <a:r>
              <a:rPr lang="en-US" dirty="0">
                <a:solidFill>
                  <a:srgbClr val="FF0000"/>
                </a:solidFill>
              </a:rPr>
              <a:t>Need more (~19)</a:t>
            </a:r>
            <a:endParaRPr lang="en-US" dirty="0"/>
          </a:p>
          <a:p>
            <a:r>
              <a:rPr lang="en-US" dirty="0"/>
              <a:t>Increase the cluster size to 40? </a:t>
            </a:r>
            <a:r>
              <a:rPr lang="en-US" dirty="0">
                <a:solidFill>
                  <a:srgbClr val="FF0000"/>
                </a:solidFill>
              </a:rPr>
              <a:t>Need less (6-7)</a:t>
            </a:r>
            <a:endParaRPr lang="en-US" dirty="0"/>
          </a:p>
          <a:p>
            <a:endParaRPr lang="en-US" dirty="0"/>
          </a:p>
        </p:txBody>
      </p:sp>
    </p:spTree>
    <p:extLst>
      <p:ext uri="{BB962C8B-B14F-4D97-AF65-F5344CB8AC3E}">
        <p14:creationId xmlns:p14="http://schemas.microsoft.com/office/powerpoint/2010/main" val="31699543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837B5-BBC7-123A-73BB-9D49A1628DE6}"/>
              </a:ext>
            </a:extLst>
          </p:cNvPr>
          <p:cNvSpPr>
            <a:spLocks noGrp="1"/>
          </p:cNvSpPr>
          <p:nvPr>
            <p:ph type="title"/>
          </p:nvPr>
        </p:nvSpPr>
        <p:spPr/>
        <p:txBody>
          <a:bodyPr/>
          <a:lstStyle/>
          <a:p>
            <a:r>
              <a:rPr lang="en-US" dirty="0"/>
              <a:t>Cross-over Designs</a:t>
            </a:r>
          </a:p>
        </p:txBody>
      </p:sp>
      <p:sp>
        <p:nvSpPr>
          <p:cNvPr id="6" name="TextBox 5">
            <a:extLst>
              <a:ext uri="{FF2B5EF4-FFF2-40B4-BE49-F238E27FC236}">
                <a16:creationId xmlns:a16="http://schemas.microsoft.com/office/drawing/2014/main" id="{3FC2F9D0-BEE8-1E21-FE0D-C15B64064D87}"/>
              </a:ext>
            </a:extLst>
          </p:cNvPr>
          <p:cNvSpPr txBox="1"/>
          <p:nvPr/>
        </p:nvSpPr>
        <p:spPr>
          <a:xfrm>
            <a:off x="253721" y="6492875"/>
            <a:ext cx="12748846" cy="215444"/>
          </a:xfrm>
          <a:prstGeom prst="rect">
            <a:avLst/>
          </a:prstGeom>
          <a:noFill/>
        </p:spPr>
        <p:txBody>
          <a:bodyPr wrap="square">
            <a:spAutoFit/>
          </a:bodyPr>
          <a:lstStyle/>
          <a:p>
            <a:r>
              <a:rPr lang="en-US" sz="800" dirty="0"/>
              <a:t>Davis-Plourde K, Yu X, Teresi JA. Designing Cluster Randomized Trials: A Practical Guide for Investigators. Med Care. 2026 Apr 1;64(4):179-191. </a:t>
            </a:r>
            <a:r>
              <a:rPr lang="en-US" sz="800" dirty="0" err="1"/>
              <a:t>doi</a:t>
            </a:r>
            <a:r>
              <a:rPr lang="en-US" sz="800" dirty="0"/>
              <a:t>: 10.1097/MLR.0000000000002283. </a:t>
            </a:r>
            <a:r>
              <a:rPr lang="en-US" sz="800" dirty="0" err="1"/>
              <a:t>Epub</a:t>
            </a:r>
            <a:r>
              <a:rPr lang="en-US" sz="800" dirty="0"/>
              <a:t> 2026 Feb 24. PMID: 41733160; PMCID: PMC13288263</a:t>
            </a:r>
          </a:p>
        </p:txBody>
      </p:sp>
      <p:sp>
        <p:nvSpPr>
          <p:cNvPr id="8" name="Content Placeholder 7">
            <a:extLst>
              <a:ext uri="{FF2B5EF4-FFF2-40B4-BE49-F238E27FC236}">
                <a16:creationId xmlns:a16="http://schemas.microsoft.com/office/drawing/2014/main" id="{D1E954B0-6A7A-8826-D32C-1A8E38F7F48B}"/>
              </a:ext>
            </a:extLst>
          </p:cNvPr>
          <p:cNvSpPr>
            <a:spLocks noGrp="1"/>
          </p:cNvSpPr>
          <p:nvPr>
            <p:ph idx="1"/>
          </p:nvPr>
        </p:nvSpPr>
        <p:spPr/>
        <p:txBody>
          <a:bodyPr/>
          <a:lstStyle/>
          <a:p>
            <a:endParaRPr lang="en-US" dirty="0"/>
          </a:p>
        </p:txBody>
      </p:sp>
      <p:pic>
        <p:nvPicPr>
          <p:cNvPr id="10" name="Picture 9">
            <a:extLst>
              <a:ext uri="{FF2B5EF4-FFF2-40B4-BE49-F238E27FC236}">
                <a16:creationId xmlns:a16="http://schemas.microsoft.com/office/drawing/2014/main" id="{15AFE540-5F44-5671-8FFB-ECD4588ACC0A}"/>
              </a:ext>
            </a:extLst>
          </p:cNvPr>
          <p:cNvPicPr>
            <a:picLocks noChangeAspect="1"/>
          </p:cNvPicPr>
          <p:nvPr/>
        </p:nvPicPr>
        <p:blipFill>
          <a:blip r:embed="rId2"/>
          <a:stretch>
            <a:fillRect/>
          </a:stretch>
        </p:blipFill>
        <p:spPr>
          <a:xfrm>
            <a:off x="516653" y="1519762"/>
            <a:ext cx="10908323" cy="4802186"/>
          </a:xfrm>
          <a:prstGeom prst="rect">
            <a:avLst/>
          </a:prstGeom>
        </p:spPr>
      </p:pic>
    </p:spTree>
    <p:extLst>
      <p:ext uri="{BB962C8B-B14F-4D97-AF65-F5344CB8AC3E}">
        <p14:creationId xmlns:p14="http://schemas.microsoft.com/office/powerpoint/2010/main" val="260218125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627B9-DA98-01AC-0904-9FFDE66B014B}"/>
              </a:ext>
            </a:extLst>
          </p:cNvPr>
          <p:cNvSpPr>
            <a:spLocks noGrp="1"/>
          </p:cNvSpPr>
          <p:nvPr>
            <p:ph type="title"/>
          </p:nvPr>
        </p:nvSpPr>
        <p:spPr/>
        <p:txBody>
          <a:bodyPr/>
          <a:lstStyle/>
          <a:p>
            <a:r>
              <a:rPr lang="en-US" dirty="0"/>
              <a:t>Some Misconceptions about Crossover Designs</a:t>
            </a:r>
          </a:p>
        </p:txBody>
      </p:sp>
      <p:sp>
        <p:nvSpPr>
          <p:cNvPr id="3" name="Content Placeholder 2">
            <a:extLst>
              <a:ext uri="{FF2B5EF4-FFF2-40B4-BE49-F238E27FC236}">
                <a16:creationId xmlns:a16="http://schemas.microsoft.com/office/drawing/2014/main" id="{409FA3BA-5B9E-B276-1733-DB378A44F465}"/>
              </a:ext>
            </a:extLst>
          </p:cNvPr>
          <p:cNvSpPr>
            <a:spLocks noGrp="1"/>
          </p:cNvSpPr>
          <p:nvPr>
            <p:ph idx="1"/>
          </p:nvPr>
        </p:nvSpPr>
        <p:spPr/>
        <p:txBody>
          <a:bodyPr>
            <a:normAutofit fontScale="85000" lnSpcReduction="20000"/>
          </a:bodyPr>
          <a:lstStyle/>
          <a:p>
            <a:r>
              <a:rPr lang="en-US" dirty="0"/>
              <a:t>Use if unethical to withhold intervention</a:t>
            </a:r>
          </a:p>
          <a:p>
            <a:pPr lvl="1"/>
            <a:r>
              <a:rPr lang="en-US" dirty="0"/>
              <a:t>But if this is the case, then shouldn’t conduct trial</a:t>
            </a:r>
          </a:p>
          <a:p>
            <a:pPr lvl="1"/>
            <a:r>
              <a:rPr lang="en-US" dirty="0"/>
              <a:t>Consider a parallel design with a waitlist control</a:t>
            </a:r>
          </a:p>
          <a:p>
            <a:pPr lvl="2"/>
            <a:r>
              <a:rPr lang="en-US" dirty="0"/>
              <a:t>May allow participants to receive intervention sooner</a:t>
            </a:r>
          </a:p>
          <a:p>
            <a:endParaRPr lang="en-US" dirty="0"/>
          </a:p>
          <a:p>
            <a:r>
              <a:rPr lang="en-US" dirty="0"/>
              <a:t>Use if need to stagger the roll out</a:t>
            </a:r>
          </a:p>
          <a:p>
            <a:pPr lvl="1"/>
            <a:r>
              <a:rPr lang="en-US" dirty="0"/>
              <a:t>Consider a parallel design with staggered roll out</a:t>
            </a:r>
          </a:p>
          <a:p>
            <a:pPr lvl="2"/>
            <a:r>
              <a:rPr lang="en-US" dirty="0"/>
              <a:t>Do not need to randomize all clusters in the beginning like a stepped-wedge</a:t>
            </a:r>
          </a:p>
          <a:p>
            <a:pPr lvl="1"/>
            <a:endParaRPr lang="en-US" dirty="0"/>
          </a:p>
          <a:p>
            <a:r>
              <a:rPr lang="en-US" dirty="0"/>
              <a:t>Reduce potential for confounding because clusters serve as own control</a:t>
            </a:r>
          </a:p>
          <a:p>
            <a:pPr lvl="1"/>
            <a:r>
              <a:rPr lang="en-US" dirty="0"/>
              <a:t>Mitigate time-invariant confounding but can introduce time-varying confounding (trading confounding)</a:t>
            </a:r>
          </a:p>
          <a:p>
            <a:pPr lvl="1"/>
            <a:r>
              <a:rPr lang="en-US" dirty="0"/>
              <a:t>Time can be a potential confounder</a:t>
            </a:r>
          </a:p>
          <a:p>
            <a:pPr lvl="1"/>
            <a:r>
              <a:rPr lang="en-US" dirty="0"/>
              <a:t>Consider a parallel design with things like covariate constrained randomization to ensure balance; collect baseline outcome data</a:t>
            </a:r>
          </a:p>
          <a:p>
            <a:endParaRPr lang="en-US" dirty="0"/>
          </a:p>
        </p:txBody>
      </p:sp>
      <p:sp>
        <p:nvSpPr>
          <p:cNvPr id="5" name="TextBox 4">
            <a:extLst>
              <a:ext uri="{FF2B5EF4-FFF2-40B4-BE49-F238E27FC236}">
                <a16:creationId xmlns:a16="http://schemas.microsoft.com/office/drawing/2014/main" id="{0E36776F-6C3E-ECCC-FC6A-38F018C4A58C}"/>
              </a:ext>
            </a:extLst>
          </p:cNvPr>
          <p:cNvSpPr txBox="1"/>
          <p:nvPr/>
        </p:nvSpPr>
        <p:spPr>
          <a:xfrm>
            <a:off x="253721" y="6492875"/>
            <a:ext cx="12748846" cy="215444"/>
          </a:xfrm>
          <a:prstGeom prst="rect">
            <a:avLst/>
          </a:prstGeom>
          <a:noFill/>
        </p:spPr>
        <p:txBody>
          <a:bodyPr wrap="square">
            <a:spAutoFit/>
          </a:bodyPr>
          <a:lstStyle/>
          <a:p>
            <a:r>
              <a:rPr lang="en-US" sz="800" dirty="0"/>
              <a:t>Davis-Plourde K, Yu X, Teresi JA. Designing Cluster Randomized Trials: A Practical Guide for Investigators. Med Care. 2026 Apr 1;64(4):179-191. </a:t>
            </a:r>
            <a:r>
              <a:rPr lang="en-US" sz="800" dirty="0" err="1"/>
              <a:t>doi</a:t>
            </a:r>
            <a:r>
              <a:rPr lang="en-US" sz="800" dirty="0"/>
              <a:t>: 10.1097/MLR.0000000000002283. </a:t>
            </a:r>
            <a:r>
              <a:rPr lang="en-US" sz="800" dirty="0" err="1"/>
              <a:t>Epub</a:t>
            </a:r>
            <a:r>
              <a:rPr lang="en-US" sz="800" dirty="0"/>
              <a:t> 2026 Feb 24. PMID: 41733160; PMCID: PMC13288263</a:t>
            </a:r>
          </a:p>
        </p:txBody>
      </p:sp>
    </p:spTree>
    <p:extLst>
      <p:ext uri="{BB962C8B-B14F-4D97-AF65-F5344CB8AC3E}">
        <p14:creationId xmlns:p14="http://schemas.microsoft.com/office/powerpoint/2010/main" val="42780930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A746B-CBED-AEEC-77E8-EE85D776410C}"/>
              </a:ext>
            </a:extLst>
          </p:cNvPr>
          <p:cNvSpPr>
            <a:spLocks noGrp="1"/>
          </p:cNvSpPr>
          <p:nvPr>
            <p:ph type="title"/>
          </p:nvPr>
        </p:nvSpPr>
        <p:spPr/>
        <p:txBody>
          <a:bodyPr/>
          <a:lstStyle/>
          <a:p>
            <a:r>
              <a:rPr lang="en-US" dirty="0"/>
              <a:t>Waitlist control</a:t>
            </a:r>
          </a:p>
        </p:txBody>
      </p:sp>
      <p:sp>
        <p:nvSpPr>
          <p:cNvPr id="3" name="Content Placeholder 2">
            <a:extLst>
              <a:ext uri="{FF2B5EF4-FFF2-40B4-BE49-F238E27FC236}">
                <a16:creationId xmlns:a16="http://schemas.microsoft.com/office/drawing/2014/main" id="{E3A86A32-DB4F-B50F-1213-20F64E925895}"/>
              </a:ext>
            </a:extLst>
          </p:cNvPr>
          <p:cNvSpPr>
            <a:spLocks noGrp="1"/>
          </p:cNvSpPr>
          <p:nvPr>
            <p:ph idx="1"/>
          </p:nvPr>
        </p:nvSpPr>
        <p:spPr>
          <a:xfrm>
            <a:off x="899366" y="1998117"/>
            <a:ext cx="10058400" cy="4050792"/>
          </a:xfrm>
        </p:spPr>
        <p:txBody>
          <a:bodyPr/>
          <a:lstStyle/>
          <a:p>
            <a:r>
              <a:rPr lang="en-US" dirty="0"/>
              <a:t>Participants/clusters are originally randomized to not receive the experimental treatment</a:t>
            </a:r>
          </a:p>
          <a:p>
            <a:r>
              <a:rPr lang="en-US" dirty="0"/>
              <a:t>Given treatment after the treatment group has completed the study.</a:t>
            </a:r>
          </a:p>
          <a:p>
            <a:endParaRPr lang="en-US" dirty="0"/>
          </a:p>
          <a:p>
            <a:endParaRPr lang="en-US" dirty="0"/>
          </a:p>
          <a:p>
            <a:endParaRPr lang="en-US" dirty="0"/>
          </a:p>
          <a:p>
            <a:r>
              <a:rPr lang="en-US" dirty="0"/>
              <a:t>Why might one use this type of design?</a:t>
            </a:r>
          </a:p>
          <a:p>
            <a:pPr marL="274320" lvl="1" indent="0">
              <a:buNone/>
            </a:pPr>
            <a:endParaRPr lang="en-US" dirty="0"/>
          </a:p>
        </p:txBody>
      </p:sp>
      <p:pic>
        <p:nvPicPr>
          <p:cNvPr id="1026" name="Picture 2" descr="mixed model - Appropriate regression analysis for ...">
            <a:extLst>
              <a:ext uri="{FF2B5EF4-FFF2-40B4-BE49-F238E27FC236}">
                <a16:creationId xmlns:a16="http://schemas.microsoft.com/office/drawing/2014/main" id="{F84CCB4B-EE88-7D43-839B-A886FED98F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2348" y="3082862"/>
            <a:ext cx="5295900" cy="33623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ED1C1A0-5026-336D-E0E2-F1EA4EE88D09}"/>
              </a:ext>
            </a:extLst>
          </p:cNvPr>
          <p:cNvSpPr txBox="1"/>
          <p:nvPr/>
        </p:nvSpPr>
        <p:spPr>
          <a:xfrm>
            <a:off x="205482" y="6625298"/>
            <a:ext cx="8948791" cy="215444"/>
          </a:xfrm>
          <a:prstGeom prst="rect">
            <a:avLst/>
          </a:prstGeom>
          <a:noFill/>
        </p:spPr>
        <p:txBody>
          <a:bodyPr wrap="square" rtlCol="0">
            <a:spAutoFit/>
          </a:bodyPr>
          <a:lstStyle/>
          <a:p>
            <a:r>
              <a:rPr lang="en-US" sz="800" dirty="0"/>
              <a:t>https://stats.stackexchange.com/questions/654200/appropriate-regression-analysis-for-intervention-study-using-waiting-list-contro</a:t>
            </a:r>
          </a:p>
        </p:txBody>
      </p:sp>
    </p:spTree>
    <p:extLst>
      <p:ext uri="{BB962C8B-B14F-4D97-AF65-F5344CB8AC3E}">
        <p14:creationId xmlns:p14="http://schemas.microsoft.com/office/powerpoint/2010/main" val="32483788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8FC69-30DB-591C-B010-9322DE9736A8}"/>
              </a:ext>
            </a:extLst>
          </p:cNvPr>
          <p:cNvSpPr>
            <a:spLocks noGrp="1"/>
          </p:cNvSpPr>
          <p:nvPr>
            <p:ph type="title"/>
          </p:nvPr>
        </p:nvSpPr>
        <p:spPr/>
        <p:txBody>
          <a:bodyPr/>
          <a:lstStyle/>
          <a:p>
            <a:r>
              <a:rPr lang="en-US" dirty="0"/>
              <a:t>Some Hypotheses to test</a:t>
            </a:r>
          </a:p>
        </p:txBody>
      </p:sp>
      <p:sp>
        <p:nvSpPr>
          <p:cNvPr id="3" name="Content Placeholder 2">
            <a:extLst>
              <a:ext uri="{FF2B5EF4-FFF2-40B4-BE49-F238E27FC236}">
                <a16:creationId xmlns:a16="http://schemas.microsoft.com/office/drawing/2014/main" id="{FA20216C-4062-28B8-A0F7-A15D256154B8}"/>
              </a:ext>
            </a:extLst>
          </p:cNvPr>
          <p:cNvSpPr>
            <a:spLocks noGrp="1"/>
          </p:cNvSpPr>
          <p:nvPr>
            <p:ph idx="1"/>
          </p:nvPr>
        </p:nvSpPr>
        <p:spPr>
          <a:xfrm>
            <a:off x="1069848" y="2121408"/>
            <a:ext cx="4098053" cy="4050792"/>
          </a:xfrm>
        </p:spPr>
        <p:txBody>
          <a:bodyPr>
            <a:normAutofit fontScale="92500" lnSpcReduction="20000"/>
          </a:bodyPr>
          <a:lstStyle/>
          <a:p>
            <a:pPr marL="457200" indent="-457200">
              <a:buAutoNum type="arabicPeriod"/>
            </a:pPr>
            <a:r>
              <a:rPr lang="en-US" dirty="0"/>
              <a:t>Difference in means between intervention and control at time T1.</a:t>
            </a:r>
          </a:p>
          <a:p>
            <a:pPr marL="457200" indent="-457200">
              <a:buAutoNum type="arabicPeriod"/>
            </a:pPr>
            <a:endParaRPr lang="en-US" dirty="0"/>
          </a:p>
          <a:p>
            <a:pPr marL="457200" indent="-457200">
              <a:buAutoNum type="arabicPeriod"/>
            </a:pPr>
            <a:r>
              <a:rPr lang="en-US" dirty="0"/>
              <a:t>Difference in means between control at T2 and intervention at T1</a:t>
            </a:r>
          </a:p>
          <a:p>
            <a:pPr marL="457200" indent="-457200">
              <a:buAutoNum type="arabicPeriod"/>
            </a:pPr>
            <a:endParaRPr lang="en-US" dirty="0"/>
          </a:p>
          <a:p>
            <a:pPr marL="457200" indent="-457200">
              <a:buAutoNum type="arabicPeriod"/>
            </a:pPr>
            <a:r>
              <a:rPr lang="en-US" dirty="0"/>
              <a:t>Difference in means between control at T1 and T2 (within-group)</a:t>
            </a:r>
          </a:p>
        </p:txBody>
      </p:sp>
      <p:pic>
        <p:nvPicPr>
          <p:cNvPr id="6" name="Picture 2" descr="mixed model - Appropriate regression analysis for ...">
            <a:extLst>
              <a:ext uri="{FF2B5EF4-FFF2-40B4-BE49-F238E27FC236}">
                <a16:creationId xmlns:a16="http://schemas.microsoft.com/office/drawing/2014/main" id="{BDF79166-87BE-3361-BACD-0803C66F39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6252" y="2332849"/>
            <a:ext cx="5295900" cy="3362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754099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9CD83-B303-B7FE-CA7B-8E7D43A8D99D}"/>
              </a:ext>
            </a:extLst>
          </p:cNvPr>
          <p:cNvSpPr>
            <a:spLocks noGrp="1"/>
          </p:cNvSpPr>
          <p:nvPr>
            <p:ph type="title"/>
          </p:nvPr>
        </p:nvSpPr>
        <p:spPr/>
        <p:txBody>
          <a:bodyPr/>
          <a:lstStyle/>
          <a:p>
            <a:r>
              <a:rPr lang="en-US" dirty="0"/>
              <a:t>Stepped-wedge Cluster Randomized Trial (</a:t>
            </a:r>
            <a:r>
              <a:rPr lang="en-US" dirty="0" err="1"/>
              <a:t>swCRT</a:t>
            </a:r>
            <a:r>
              <a:rPr lang="en-US" dirty="0"/>
              <a:t>)</a:t>
            </a:r>
          </a:p>
        </p:txBody>
      </p:sp>
      <p:sp>
        <p:nvSpPr>
          <p:cNvPr id="4" name="Content Placeholder 3">
            <a:extLst>
              <a:ext uri="{FF2B5EF4-FFF2-40B4-BE49-F238E27FC236}">
                <a16:creationId xmlns:a16="http://schemas.microsoft.com/office/drawing/2014/main" id="{CDE547FF-9807-C385-98EC-71D0B29E9CE4}"/>
              </a:ext>
            </a:extLst>
          </p:cNvPr>
          <p:cNvSpPr>
            <a:spLocks noGrp="1"/>
          </p:cNvSpPr>
          <p:nvPr>
            <p:ph idx="1"/>
          </p:nvPr>
        </p:nvSpPr>
        <p:spPr/>
        <p:txBody>
          <a:bodyPr>
            <a:normAutofit fontScale="92500" lnSpcReduction="20000"/>
          </a:bodyPr>
          <a:lstStyle/>
          <a:p>
            <a:r>
              <a:rPr lang="en-US" dirty="0"/>
              <a:t>Pragmatic trial design</a:t>
            </a:r>
          </a:p>
          <a:p>
            <a:r>
              <a:rPr lang="en-US" dirty="0"/>
              <a:t>Suited for trials that do not rely on individual patient recruitment</a:t>
            </a:r>
          </a:p>
          <a:p>
            <a:r>
              <a:rPr lang="en-US" dirty="0"/>
              <a:t>All clusters get intervention (more exposed toward end)</a:t>
            </a:r>
          </a:p>
          <a:p>
            <a:pPr lvl="1"/>
            <a:r>
              <a:rPr lang="en-US" dirty="0"/>
              <a:t>Could end up with time confounding</a:t>
            </a:r>
          </a:p>
          <a:p>
            <a:r>
              <a:rPr lang="en-US" dirty="0"/>
              <a:t>Design (sample size) needs to account for clustering and confounding effect of time.</a:t>
            </a:r>
          </a:p>
          <a:p>
            <a:pPr lvl="1"/>
            <a:r>
              <a:rPr lang="en-US" dirty="0"/>
              <a:t>Time effect tends to impact precision → large sample size needed (compared to parallel)</a:t>
            </a:r>
          </a:p>
          <a:p>
            <a:pPr lvl="1"/>
            <a:r>
              <a:rPr lang="en-US" dirty="0"/>
              <a:t>Contribution of control and treatment data from sample cluster, tends to enhance precision → smaller sample size needed </a:t>
            </a:r>
          </a:p>
          <a:p>
            <a:r>
              <a:rPr lang="en-US" dirty="0"/>
              <a:t>Small ICC → more power for parallel group CRT compared to </a:t>
            </a:r>
            <a:r>
              <a:rPr lang="en-US" dirty="0" err="1"/>
              <a:t>swCRT</a:t>
            </a:r>
            <a:endParaRPr lang="en-US" dirty="0"/>
          </a:p>
          <a:p>
            <a:r>
              <a:rPr lang="en-US" dirty="0"/>
              <a:t>Large ICC, large clusters → more power </a:t>
            </a:r>
            <a:r>
              <a:rPr lang="en-US" dirty="0" err="1"/>
              <a:t>swCRT</a:t>
            </a:r>
            <a:r>
              <a:rPr lang="en-US" dirty="0"/>
              <a:t> compared to parallel group</a:t>
            </a:r>
          </a:p>
        </p:txBody>
      </p:sp>
      <p:sp>
        <p:nvSpPr>
          <p:cNvPr id="3" name="TextBox 2">
            <a:extLst>
              <a:ext uri="{FF2B5EF4-FFF2-40B4-BE49-F238E27FC236}">
                <a16:creationId xmlns:a16="http://schemas.microsoft.com/office/drawing/2014/main" id="{6059BBF3-681C-A47C-9954-9F34581877DB}"/>
              </a:ext>
            </a:extLst>
          </p:cNvPr>
          <p:cNvSpPr txBox="1"/>
          <p:nvPr/>
        </p:nvSpPr>
        <p:spPr>
          <a:xfrm>
            <a:off x="233465" y="6642556"/>
            <a:ext cx="9990306" cy="215444"/>
          </a:xfrm>
          <a:prstGeom prst="rect">
            <a:avLst/>
          </a:prstGeom>
          <a:noFill/>
        </p:spPr>
        <p:txBody>
          <a:bodyPr wrap="square" rtlCol="0">
            <a:spAutoFit/>
          </a:bodyPr>
          <a:lstStyle/>
          <a:p>
            <a:r>
              <a:rPr lang="en-US" sz="800" b="0" i="0" dirty="0">
                <a:solidFill>
                  <a:srgbClr val="333333"/>
                </a:solidFill>
                <a:effectLst/>
                <a:highlight>
                  <a:srgbClr val="EEEEEE"/>
                </a:highlight>
                <a:latin typeface="inherit"/>
              </a:rPr>
              <a:t>Hemming K</a:t>
            </a:r>
            <a:r>
              <a:rPr lang="en-US" sz="800" b="0" i="0" dirty="0">
                <a:solidFill>
                  <a:srgbClr val="333333"/>
                </a:solidFill>
                <a:effectLst/>
                <a:highlight>
                  <a:srgbClr val="EEEEEE"/>
                </a:highlight>
                <a:latin typeface="interfaceregular"/>
              </a:rPr>
              <a:t>, </a:t>
            </a:r>
            <a:r>
              <a:rPr lang="en-US" sz="800" b="0" i="0" dirty="0">
                <a:solidFill>
                  <a:srgbClr val="333333"/>
                </a:solidFill>
                <a:effectLst/>
                <a:highlight>
                  <a:srgbClr val="EEEEEE"/>
                </a:highlight>
                <a:latin typeface="inherit"/>
              </a:rPr>
              <a:t>Haines T P</a:t>
            </a:r>
            <a:r>
              <a:rPr lang="en-US" sz="800" b="0" i="0" dirty="0">
                <a:solidFill>
                  <a:srgbClr val="333333"/>
                </a:solidFill>
                <a:effectLst/>
                <a:highlight>
                  <a:srgbClr val="EEEEEE"/>
                </a:highlight>
                <a:latin typeface="interfaceregular"/>
              </a:rPr>
              <a:t>, </a:t>
            </a:r>
            <a:r>
              <a:rPr lang="en-US" sz="800" b="0" i="0" dirty="0">
                <a:solidFill>
                  <a:srgbClr val="333333"/>
                </a:solidFill>
                <a:effectLst/>
                <a:highlight>
                  <a:srgbClr val="EEEEEE"/>
                </a:highlight>
                <a:latin typeface="inherit"/>
              </a:rPr>
              <a:t>Chilton P J</a:t>
            </a:r>
            <a:r>
              <a:rPr lang="en-US" sz="800" b="0" i="0" dirty="0">
                <a:solidFill>
                  <a:srgbClr val="333333"/>
                </a:solidFill>
                <a:effectLst/>
                <a:highlight>
                  <a:srgbClr val="EEEEEE"/>
                </a:highlight>
                <a:latin typeface="interfaceregular"/>
              </a:rPr>
              <a:t>, </a:t>
            </a:r>
            <a:r>
              <a:rPr lang="en-US" sz="800" b="0" i="0" dirty="0">
                <a:solidFill>
                  <a:srgbClr val="333333"/>
                </a:solidFill>
                <a:effectLst/>
                <a:highlight>
                  <a:srgbClr val="EEEEEE"/>
                </a:highlight>
                <a:latin typeface="inherit"/>
              </a:rPr>
              <a:t>Girling A J</a:t>
            </a:r>
            <a:r>
              <a:rPr lang="en-US" sz="800" b="0" i="0" dirty="0">
                <a:solidFill>
                  <a:srgbClr val="333333"/>
                </a:solidFill>
                <a:effectLst/>
                <a:highlight>
                  <a:srgbClr val="EEEEEE"/>
                </a:highlight>
                <a:latin typeface="interfaceregular"/>
              </a:rPr>
              <a:t>, </a:t>
            </a:r>
            <a:r>
              <a:rPr lang="en-US" sz="800" b="0" i="0" dirty="0" err="1">
                <a:solidFill>
                  <a:srgbClr val="333333"/>
                </a:solidFill>
                <a:effectLst/>
                <a:highlight>
                  <a:srgbClr val="EEEEEE"/>
                </a:highlight>
                <a:latin typeface="inherit"/>
              </a:rPr>
              <a:t>Lilford</a:t>
            </a:r>
            <a:r>
              <a:rPr lang="en-US" sz="800" b="0" i="0" dirty="0">
                <a:solidFill>
                  <a:srgbClr val="333333"/>
                </a:solidFill>
                <a:effectLst/>
                <a:highlight>
                  <a:srgbClr val="EEEEEE"/>
                </a:highlight>
                <a:latin typeface="inherit"/>
              </a:rPr>
              <a:t> R J</a:t>
            </a:r>
            <a:r>
              <a:rPr lang="en-US" sz="800" b="0" i="0" dirty="0">
                <a:solidFill>
                  <a:srgbClr val="333333"/>
                </a:solidFill>
                <a:effectLst/>
                <a:highlight>
                  <a:srgbClr val="EEEEEE"/>
                </a:highlight>
                <a:latin typeface="interfaceregular"/>
              </a:rPr>
              <a:t>. The stepped wedge cluster </a:t>
            </a:r>
            <a:r>
              <a:rPr lang="en-US" sz="800" b="0" i="0" dirty="0" err="1">
                <a:solidFill>
                  <a:srgbClr val="333333"/>
                </a:solidFill>
                <a:effectLst/>
                <a:highlight>
                  <a:srgbClr val="EEEEEE"/>
                </a:highlight>
                <a:latin typeface="interfaceregular"/>
              </a:rPr>
              <a:t>randomised</a:t>
            </a:r>
            <a:r>
              <a:rPr lang="en-US" sz="800" b="0" i="0" dirty="0">
                <a:solidFill>
                  <a:srgbClr val="333333"/>
                </a:solidFill>
                <a:effectLst/>
                <a:highlight>
                  <a:srgbClr val="EEEEEE"/>
                </a:highlight>
                <a:latin typeface="interfaceregular"/>
              </a:rPr>
              <a:t> trial: rationale, design, analysis, and reporting </a:t>
            </a:r>
            <a:r>
              <a:rPr lang="en-US" sz="800" b="0" i="1" dirty="0">
                <a:solidFill>
                  <a:srgbClr val="333333"/>
                </a:solidFill>
                <a:effectLst/>
                <a:highlight>
                  <a:srgbClr val="EEEEEE"/>
                </a:highlight>
                <a:latin typeface="inherit"/>
              </a:rPr>
              <a:t>BMJ </a:t>
            </a:r>
            <a:r>
              <a:rPr lang="en-US" sz="800" b="0" i="0" dirty="0">
                <a:solidFill>
                  <a:srgbClr val="555555"/>
                </a:solidFill>
                <a:effectLst/>
                <a:highlight>
                  <a:srgbClr val="EEEEEE"/>
                </a:highlight>
                <a:latin typeface="inherit"/>
              </a:rPr>
              <a:t>2015; </a:t>
            </a:r>
            <a:r>
              <a:rPr lang="en-US" sz="800" b="0" i="0" dirty="0">
                <a:solidFill>
                  <a:srgbClr val="333333"/>
                </a:solidFill>
                <a:effectLst/>
                <a:highlight>
                  <a:srgbClr val="EEEEEE"/>
                </a:highlight>
                <a:latin typeface="inherit"/>
              </a:rPr>
              <a:t>350 :h391 </a:t>
            </a:r>
            <a:r>
              <a:rPr lang="en-US" sz="800" b="0" i="0" dirty="0">
                <a:solidFill>
                  <a:srgbClr val="333333"/>
                </a:solidFill>
                <a:effectLst/>
                <a:highlight>
                  <a:srgbClr val="EEEEEE"/>
                </a:highlight>
                <a:latin typeface="interfaceregular"/>
              </a:rPr>
              <a:t>doi:10.1136/bmj.h391</a:t>
            </a:r>
            <a:endParaRPr lang="en-US" sz="800" dirty="0"/>
          </a:p>
        </p:txBody>
      </p:sp>
    </p:spTree>
    <p:extLst>
      <p:ext uri="{BB962C8B-B14F-4D97-AF65-F5344CB8AC3E}">
        <p14:creationId xmlns:p14="http://schemas.microsoft.com/office/powerpoint/2010/main" val="339865681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F262A-8938-8F02-9567-7C93EDF105C6}"/>
              </a:ext>
            </a:extLst>
          </p:cNvPr>
          <p:cNvSpPr>
            <a:spLocks noGrp="1"/>
          </p:cNvSpPr>
          <p:nvPr>
            <p:ph type="title"/>
          </p:nvPr>
        </p:nvSpPr>
        <p:spPr/>
        <p:txBody>
          <a:bodyPr/>
          <a:lstStyle/>
          <a:p>
            <a:r>
              <a:rPr lang="en-US" dirty="0"/>
              <a:t>Stepped-wedge cluster design</a:t>
            </a:r>
          </a:p>
        </p:txBody>
      </p:sp>
      <p:sp>
        <p:nvSpPr>
          <p:cNvPr id="3" name="Content Placeholder 2">
            <a:extLst>
              <a:ext uri="{FF2B5EF4-FFF2-40B4-BE49-F238E27FC236}">
                <a16:creationId xmlns:a16="http://schemas.microsoft.com/office/drawing/2014/main" id="{A25F576D-52BE-50E5-5C1D-6FFA8F1ADBBB}"/>
              </a:ext>
            </a:extLst>
          </p:cNvPr>
          <p:cNvSpPr>
            <a:spLocks noGrp="1"/>
          </p:cNvSpPr>
          <p:nvPr>
            <p:ph sz="half" idx="1"/>
          </p:nvPr>
        </p:nvSpPr>
        <p:spPr/>
        <p:txBody>
          <a:bodyPr>
            <a:normAutofit lnSpcReduction="10000"/>
          </a:bodyPr>
          <a:lstStyle/>
          <a:p>
            <a:r>
              <a:rPr lang="en-US" dirty="0"/>
              <a:t>Closed Cohort</a:t>
            </a:r>
          </a:p>
          <a:p>
            <a:pPr lvl="1"/>
            <a:r>
              <a:rPr lang="en-US" dirty="0"/>
              <a:t>All subjects participate from beginning to end</a:t>
            </a:r>
          </a:p>
          <a:p>
            <a:pPr lvl="1"/>
            <a:endParaRPr lang="en-US" dirty="0"/>
          </a:p>
          <a:p>
            <a:r>
              <a:rPr lang="en-US" dirty="0"/>
              <a:t>Open Cohort</a:t>
            </a:r>
          </a:p>
          <a:p>
            <a:pPr lvl="1"/>
            <a:r>
              <a:rPr lang="en-US" dirty="0"/>
              <a:t>New subjects can enter, and others can leave (time of exposure varies)</a:t>
            </a:r>
          </a:p>
          <a:p>
            <a:pPr lvl="1"/>
            <a:endParaRPr lang="en-US" dirty="0"/>
          </a:p>
          <a:p>
            <a:r>
              <a:rPr lang="en-US" dirty="0"/>
              <a:t>Cross-Sectional</a:t>
            </a:r>
          </a:p>
          <a:p>
            <a:pPr lvl="1"/>
            <a:r>
              <a:rPr lang="en-US" dirty="0"/>
              <a:t>Subjects are only assigned to treatment or control</a:t>
            </a:r>
          </a:p>
        </p:txBody>
      </p:sp>
      <p:sp>
        <p:nvSpPr>
          <p:cNvPr id="5" name="TextBox 4">
            <a:extLst>
              <a:ext uri="{FF2B5EF4-FFF2-40B4-BE49-F238E27FC236}">
                <a16:creationId xmlns:a16="http://schemas.microsoft.com/office/drawing/2014/main" id="{93333401-928A-D90C-1A59-EDACB2F180BC}"/>
              </a:ext>
            </a:extLst>
          </p:cNvPr>
          <p:cNvSpPr txBox="1"/>
          <p:nvPr/>
        </p:nvSpPr>
        <p:spPr>
          <a:xfrm>
            <a:off x="170822" y="6492875"/>
            <a:ext cx="11314444" cy="338554"/>
          </a:xfrm>
          <a:prstGeom prst="rect">
            <a:avLst/>
          </a:prstGeom>
          <a:noFill/>
        </p:spPr>
        <p:txBody>
          <a:bodyPr wrap="square">
            <a:spAutoFit/>
          </a:bodyPr>
          <a:lstStyle/>
          <a:p>
            <a:r>
              <a:rPr lang="en-US" sz="800" dirty="0"/>
              <a:t>From Table 1: Davis-Plourde K, Yu X, Teresi JA. Designing Cluster Randomized Trials: A Practical Guide for Investigators. Med Care. 2026 Apr 1;64(4):179-191. </a:t>
            </a:r>
            <a:r>
              <a:rPr lang="en-US" sz="800" dirty="0" err="1"/>
              <a:t>doi</a:t>
            </a:r>
            <a:r>
              <a:rPr lang="en-US" sz="800" dirty="0"/>
              <a:t>: 10.1097/MLR.0000000000002283. </a:t>
            </a:r>
            <a:r>
              <a:rPr lang="en-US" sz="800" dirty="0" err="1"/>
              <a:t>Epub</a:t>
            </a:r>
            <a:r>
              <a:rPr lang="en-US" sz="800" dirty="0"/>
              <a:t> 2026 Feb 24. PMID: 41733160; PMCID: PMC13288263. </a:t>
            </a:r>
          </a:p>
          <a:p>
            <a:r>
              <a:rPr lang="en-US" sz="800" dirty="0"/>
              <a:t>Open Cohort figure generated from AI</a:t>
            </a:r>
          </a:p>
        </p:txBody>
      </p:sp>
      <p:pic>
        <p:nvPicPr>
          <p:cNvPr id="12" name="Picture 11">
            <a:extLst>
              <a:ext uri="{FF2B5EF4-FFF2-40B4-BE49-F238E27FC236}">
                <a16:creationId xmlns:a16="http://schemas.microsoft.com/office/drawing/2014/main" id="{4C581E8E-7C23-D697-3332-D29A1AFBF8ED}"/>
              </a:ext>
            </a:extLst>
          </p:cNvPr>
          <p:cNvPicPr>
            <a:picLocks noChangeAspect="1"/>
          </p:cNvPicPr>
          <p:nvPr/>
        </p:nvPicPr>
        <p:blipFill>
          <a:blip r:embed="rId3"/>
          <a:stretch>
            <a:fillRect/>
          </a:stretch>
        </p:blipFill>
        <p:spPr>
          <a:xfrm>
            <a:off x="5689852" y="1690688"/>
            <a:ext cx="6017342" cy="1396181"/>
          </a:xfrm>
          <a:prstGeom prst="rect">
            <a:avLst/>
          </a:prstGeom>
        </p:spPr>
      </p:pic>
      <p:pic>
        <p:nvPicPr>
          <p:cNvPr id="14" name="Picture 13">
            <a:extLst>
              <a:ext uri="{FF2B5EF4-FFF2-40B4-BE49-F238E27FC236}">
                <a16:creationId xmlns:a16="http://schemas.microsoft.com/office/drawing/2014/main" id="{B3711036-8733-F211-9D06-75F766B0D8D0}"/>
              </a:ext>
            </a:extLst>
          </p:cNvPr>
          <p:cNvPicPr>
            <a:picLocks noChangeAspect="1"/>
          </p:cNvPicPr>
          <p:nvPr/>
        </p:nvPicPr>
        <p:blipFill>
          <a:blip r:embed="rId4"/>
          <a:stretch>
            <a:fillRect/>
          </a:stretch>
        </p:blipFill>
        <p:spPr>
          <a:xfrm>
            <a:off x="5807839" y="4849608"/>
            <a:ext cx="5899355" cy="1327355"/>
          </a:xfrm>
          <a:prstGeom prst="rect">
            <a:avLst/>
          </a:prstGeom>
        </p:spPr>
      </p:pic>
      <p:pic>
        <p:nvPicPr>
          <p:cNvPr id="3076" name="Picture 4" descr="AI generated image">
            <a:extLst>
              <a:ext uri="{FF2B5EF4-FFF2-40B4-BE49-F238E27FC236}">
                <a16:creationId xmlns:a16="http://schemas.microsoft.com/office/drawing/2014/main" id="{3E316B23-5FE9-05C1-3B1F-8BA42054AD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54026" y="3162082"/>
            <a:ext cx="5606980" cy="1469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9600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83564" y="348865"/>
            <a:ext cx="9718111" cy="1576446"/>
          </a:xfrm>
        </p:spPr>
        <p:txBody>
          <a:bodyPr anchor="ctr">
            <a:normAutofit/>
          </a:bodyPr>
          <a:lstStyle/>
          <a:p>
            <a:r>
              <a:rPr lang="en-US" sz="4000">
                <a:solidFill>
                  <a:srgbClr val="FFFFFF"/>
                </a:solidFill>
              </a:rPr>
              <a:t>Good Hypotheses</a:t>
            </a:r>
          </a:p>
        </p:txBody>
      </p:sp>
      <p:graphicFrame>
        <p:nvGraphicFramePr>
          <p:cNvPr id="5" name="Content Placeholder 2">
            <a:extLst>
              <a:ext uri="{FF2B5EF4-FFF2-40B4-BE49-F238E27FC236}">
                <a16:creationId xmlns:a16="http://schemas.microsoft.com/office/drawing/2014/main" id="{410D011A-F765-448C-AAD1-3BCAB4F0B52E}"/>
              </a:ext>
            </a:extLst>
          </p:cNvPr>
          <p:cNvGraphicFramePr>
            <a:graphicFrameLocks noGrp="1"/>
          </p:cNvGraphicFramePr>
          <p:nvPr>
            <p:ph idx="1"/>
            <p:extLst>
              <p:ext uri="{D42A27DB-BD31-4B8C-83A1-F6EECF244321}">
                <p14:modId xmlns:p14="http://schemas.microsoft.com/office/powerpoint/2010/main" val="1379966294"/>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0832938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8E4BE7-01E4-1ED9-BAAE-CF390E4B9469}"/>
              </a:ext>
            </a:extLst>
          </p:cNvPr>
          <p:cNvSpPr>
            <a:spLocks noGrp="1"/>
          </p:cNvSpPr>
          <p:nvPr>
            <p:ph type="title"/>
          </p:nvPr>
        </p:nvSpPr>
        <p:spPr/>
        <p:txBody>
          <a:bodyPr/>
          <a:lstStyle/>
          <a:p>
            <a:r>
              <a:rPr lang="en-US" dirty="0"/>
              <a:t>Correlations in Stepped-Wedge Designs</a:t>
            </a:r>
          </a:p>
        </p:txBody>
      </p:sp>
      <p:sp>
        <p:nvSpPr>
          <p:cNvPr id="6" name="Content Placeholder 5">
            <a:extLst>
              <a:ext uri="{FF2B5EF4-FFF2-40B4-BE49-F238E27FC236}">
                <a16:creationId xmlns:a16="http://schemas.microsoft.com/office/drawing/2014/main" id="{F5709F7D-2BC0-DE71-569F-F708D072A28A}"/>
              </a:ext>
            </a:extLst>
          </p:cNvPr>
          <p:cNvSpPr>
            <a:spLocks noGrp="1"/>
          </p:cNvSpPr>
          <p:nvPr>
            <p:ph sz="half" idx="1"/>
          </p:nvPr>
        </p:nvSpPr>
        <p:spPr>
          <a:xfrm>
            <a:off x="838200" y="1825625"/>
            <a:ext cx="4668297" cy="4351338"/>
          </a:xfrm>
        </p:spPr>
        <p:txBody>
          <a:bodyPr>
            <a:normAutofit fontScale="85000" lnSpcReduction="10000"/>
          </a:bodyPr>
          <a:lstStyle/>
          <a:p>
            <a:r>
              <a:rPr lang="en-US" dirty="0"/>
              <a:t>Within-period ICC</a:t>
            </a:r>
          </a:p>
          <a:p>
            <a:pPr lvl="1"/>
            <a:r>
              <a:rPr lang="en-US" dirty="0"/>
              <a:t>Correlation of different individuals in the same cluster and period</a:t>
            </a:r>
          </a:p>
          <a:p>
            <a:pPr lvl="1"/>
            <a:r>
              <a:rPr lang="en-US" dirty="0"/>
              <a:t>Equivalent to ICC for a 2-level design</a:t>
            </a:r>
          </a:p>
          <a:p>
            <a:r>
              <a:rPr lang="en-US" dirty="0"/>
              <a:t>Between-period ICC</a:t>
            </a:r>
          </a:p>
          <a:p>
            <a:pPr lvl="1"/>
            <a:r>
              <a:rPr lang="en-US" dirty="0"/>
              <a:t>Correlation of different individuals in the same cluster but different periods</a:t>
            </a:r>
          </a:p>
          <a:p>
            <a:pPr lvl="1"/>
            <a:r>
              <a:rPr lang="en-US" dirty="0"/>
              <a:t>No bigger than the within-period ICC</a:t>
            </a:r>
          </a:p>
          <a:p>
            <a:r>
              <a:rPr lang="en-US" dirty="0"/>
              <a:t>Between subject ICC</a:t>
            </a:r>
          </a:p>
          <a:p>
            <a:pPr lvl="1"/>
            <a:r>
              <a:rPr lang="en-US" dirty="0"/>
              <a:t>Correlation of outcomes from the same individual but collected at different periods (closed cohort)</a:t>
            </a:r>
          </a:p>
          <a:p>
            <a:pPr lvl="1"/>
            <a:endParaRPr lang="en-US" dirty="0"/>
          </a:p>
          <a:p>
            <a:pPr lvl="1"/>
            <a:endParaRPr lang="en-US" dirty="0"/>
          </a:p>
          <a:p>
            <a:pPr lvl="1"/>
            <a:endParaRPr lang="en-US" dirty="0"/>
          </a:p>
          <a:p>
            <a:pPr marL="0" indent="0">
              <a:buNone/>
            </a:pPr>
            <a:endParaRPr lang="en-US" dirty="0"/>
          </a:p>
          <a:p>
            <a:endParaRPr lang="en-US" dirty="0"/>
          </a:p>
        </p:txBody>
      </p:sp>
      <p:sp>
        <p:nvSpPr>
          <p:cNvPr id="7" name="TextBox 6">
            <a:extLst>
              <a:ext uri="{FF2B5EF4-FFF2-40B4-BE49-F238E27FC236}">
                <a16:creationId xmlns:a16="http://schemas.microsoft.com/office/drawing/2014/main" id="{E86ABFD2-D570-0E29-4899-66F673BDD419}"/>
              </a:ext>
            </a:extLst>
          </p:cNvPr>
          <p:cNvSpPr txBox="1"/>
          <p:nvPr/>
        </p:nvSpPr>
        <p:spPr>
          <a:xfrm>
            <a:off x="170822" y="6492875"/>
            <a:ext cx="11314444" cy="215444"/>
          </a:xfrm>
          <a:prstGeom prst="rect">
            <a:avLst/>
          </a:prstGeom>
          <a:noFill/>
        </p:spPr>
        <p:txBody>
          <a:bodyPr wrap="square">
            <a:spAutoFit/>
          </a:bodyPr>
          <a:lstStyle/>
          <a:p>
            <a:r>
              <a:rPr lang="en-US" sz="800" dirty="0"/>
              <a:t>From Table 1: Davis-Plourde K, Yu X, Teresi JA. Designing Cluster Randomized Trials: A Practical Guide for Investigators. Med Care. 2026 Apr 1;64(4):179-191. </a:t>
            </a:r>
            <a:r>
              <a:rPr lang="en-US" sz="800" dirty="0" err="1"/>
              <a:t>doi</a:t>
            </a:r>
            <a:r>
              <a:rPr lang="en-US" sz="800" dirty="0"/>
              <a:t>: 10.1097/MLR.0000000000002283. </a:t>
            </a:r>
            <a:r>
              <a:rPr lang="en-US" sz="800" dirty="0" err="1"/>
              <a:t>Epub</a:t>
            </a:r>
            <a:r>
              <a:rPr lang="en-US" sz="800" dirty="0"/>
              <a:t> 2026 Feb 24. PMID: 41733160; PMCID: PMC13288263. </a:t>
            </a:r>
          </a:p>
        </p:txBody>
      </p:sp>
      <p:pic>
        <p:nvPicPr>
          <p:cNvPr id="9" name="Picture 8">
            <a:extLst>
              <a:ext uri="{FF2B5EF4-FFF2-40B4-BE49-F238E27FC236}">
                <a16:creationId xmlns:a16="http://schemas.microsoft.com/office/drawing/2014/main" id="{CF514D58-EFD6-7FC3-7FB9-81E3DC5160DC}"/>
              </a:ext>
            </a:extLst>
          </p:cNvPr>
          <p:cNvPicPr>
            <a:picLocks noChangeAspect="1"/>
          </p:cNvPicPr>
          <p:nvPr/>
        </p:nvPicPr>
        <p:blipFill>
          <a:blip r:embed="rId2"/>
          <a:stretch>
            <a:fillRect/>
          </a:stretch>
        </p:blipFill>
        <p:spPr>
          <a:xfrm>
            <a:off x="5415116" y="1677338"/>
            <a:ext cx="5938684" cy="1337187"/>
          </a:xfrm>
          <a:prstGeom prst="rect">
            <a:avLst/>
          </a:prstGeom>
        </p:spPr>
      </p:pic>
      <p:pic>
        <p:nvPicPr>
          <p:cNvPr id="11" name="Picture 10">
            <a:extLst>
              <a:ext uri="{FF2B5EF4-FFF2-40B4-BE49-F238E27FC236}">
                <a16:creationId xmlns:a16="http://schemas.microsoft.com/office/drawing/2014/main" id="{F10A9A01-12FC-E7BB-1A06-C423F1B59F94}"/>
              </a:ext>
            </a:extLst>
          </p:cNvPr>
          <p:cNvPicPr>
            <a:picLocks noChangeAspect="1"/>
          </p:cNvPicPr>
          <p:nvPr/>
        </p:nvPicPr>
        <p:blipFill>
          <a:blip r:embed="rId3"/>
          <a:stretch>
            <a:fillRect/>
          </a:stretch>
        </p:blipFill>
        <p:spPr>
          <a:xfrm>
            <a:off x="5585046" y="3228960"/>
            <a:ext cx="6060993" cy="1229032"/>
          </a:xfrm>
          <a:prstGeom prst="rect">
            <a:avLst/>
          </a:prstGeom>
        </p:spPr>
      </p:pic>
      <p:pic>
        <p:nvPicPr>
          <p:cNvPr id="14" name="Picture 13">
            <a:extLst>
              <a:ext uri="{FF2B5EF4-FFF2-40B4-BE49-F238E27FC236}">
                <a16:creationId xmlns:a16="http://schemas.microsoft.com/office/drawing/2014/main" id="{76342634-8A56-C45C-8138-E36A0C1061E4}"/>
              </a:ext>
            </a:extLst>
          </p:cNvPr>
          <p:cNvPicPr>
            <a:picLocks noChangeAspect="1"/>
          </p:cNvPicPr>
          <p:nvPr/>
        </p:nvPicPr>
        <p:blipFill>
          <a:blip r:embed="rId4"/>
          <a:stretch>
            <a:fillRect/>
          </a:stretch>
        </p:blipFill>
        <p:spPr>
          <a:xfrm>
            <a:off x="5598458" y="4668909"/>
            <a:ext cx="5755342" cy="1327355"/>
          </a:xfrm>
          <a:prstGeom prst="rect">
            <a:avLst/>
          </a:prstGeom>
        </p:spPr>
      </p:pic>
    </p:spTree>
    <p:extLst>
      <p:ext uri="{BB962C8B-B14F-4D97-AF65-F5344CB8AC3E}">
        <p14:creationId xmlns:p14="http://schemas.microsoft.com/office/powerpoint/2010/main" val="17119165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3AEDCC6-4A00-562E-CC03-2A084FAE89BF}"/>
              </a:ext>
            </a:extLst>
          </p:cNvPr>
          <p:cNvSpPr>
            <a:spLocks noGrp="1"/>
          </p:cNvSpPr>
          <p:nvPr>
            <p:ph type="title"/>
          </p:nvPr>
        </p:nvSpPr>
        <p:spPr/>
        <p:txBody>
          <a:bodyPr/>
          <a:lstStyle/>
          <a:p>
            <a:r>
              <a:rPr lang="en-US" dirty="0"/>
              <a:t>Cluster Autocorrelation Coefficient (CAC)</a:t>
            </a:r>
          </a:p>
        </p:txBody>
      </p:sp>
      <p:sp>
        <p:nvSpPr>
          <p:cNvPr id="6" name="Content Placeholder 5">
            <a:extLst>
              <a:ext uri="{FF2B5EF4-FFF2-40B4-BE49-F238E27FC236}">
                <a16:creationId xmlns:a16="http://schemas.microsoft.com/office/drawing/2014/main" id="{8935D022-DF5E-BD09-4F0E-2585B1342C93}"/>
              </a:ext>
            </a:extLst>
          </p:cNvPr>
          <p:cNvSpPr>
            <a:spLocks noGrp="1"/>
          </p:cNvSpPr>
          <p:nvPr>
            <p:ph idx="1"/>
          </p:nvPr>
        </p:nvSpPr>
        <p:spPr/>
        <p:txBody>
          <a:bodyPr>
            <a:normAutofit fontScale="92500" lnSpcReduction="20000"/>
          </a:bodyPr>
          <a:lstStyle/>
          <a:p>
            <a:r>
              <a:rPr lang="en-US" dirty="0"/>
              <a:t>Between period ICC is usually estimate using the following</a:t>
            </a:r>
          </a:p>
          <a:p>
            <a:pPr lvl="1"/>
            <a:r>
              <a:rPr lang="en-US" dirty="0" err="1"/>
              <a:t>ICC</a:t>
            </a:r>
            <a:r>
              <a:rPr lang="en-US" baseline="-25000" dirty="0" err="1"/>
              <a:t>b</a:t>
            </a:r>
            <a:r>
              <a:rPr lang="en-US" baseline="30000" dirty="0" err="1"/>
              <a:t>|t-s</a:t>
            </a:r>
            <a:r>
              <a:rPr lang="en-US" baseline="30000" dirty="0"/>
              <a:t>|</a:t>
            </a:r>
            <a:r>
              <a:rPr lang="en-US" baseline="-25000" dirty="0"/>
              <a:t> </a:t>
            </a:r>
            <a:r>
              <a:rPr lang="en-US" dirty="0"/>
              <a:t>= </a:t>
            </a:r>
            <a:r>
              <a:rPr lang="en-US" dirty="0" err="1"/>
              <a:t>ICC</a:t>
            </a:r>
            <a:r>
              <a:rPr lang="en-US" baseline="-25000" dirty="0" err="1"/>
              <a:t>w</a:t>
            </a:r>
            <a:r>
              <a:rPr lang="en-US" baseline="-25000" dirty="0"/>
              <a:t> </a:t>
            </a:r>
            <a:r>
              <a:rPr lang="en-US" dirty="0"/>
              <a:t>x </a:t>
            </a:r>
            <a:r>
              <a:rPr lang="en-US" dirty="0" err="1"/>
              <a:t>r</a:t>
            </a:r>
            <a:r>
              <a:rPr lang="en-US" baseline="-25000" dirty="0" err="1"/>
              <a:t>ts</a:t>
            </a:r>
            <a:endParaRPr lang="en-US" dirty="0"/>
          </a:p>
          <a:p>
            <a:pPr lvl="2"/>
            <a:r>
              <a:rPr lang="en-US" dirty="0"/>
              <a:t>|</a:t>
            </a:r>
            <a:r>
              <a:rPr lang="en-US" i="1" dirty="0"/>
              <a:t>t-s</a:t>
            </a:r>
            <a:r>
              <a:rPr lang="en-US" dirty="0"/>
              <a:t>| </a:t>
            </a:r>
            <a:r>
              <a:rPr lang="en-US" dirty="0" err="1"/>
              <a:t>absoluate</a:t>
            </a:r>
            <a:r>
              <a:rPr lang="en-US" dirty="0"/>
              <a:t> difference in the number of periods </a:t>
            </a:r>
            <a:r>
              <a:rPr lang="en-US" i="1" dirty="0"/>
              <a:t>t </a:t>
            </a:r>
            <a:r>
              <a:rPr lang="en-US" dirty="0"/>
              <a:t>and the period </a:t>
            </a:r>
            <a:r>
              <a:rPr lang="en-US" i="1" dirty="0"/>
              <a:t>s</a:t>
            </a:r>
          </a:p>
          <a:p>
            <a:pPr lvl="2"/>
            <a:r>
              <a:rPr lang="en-US" i="1" dirty="0" err="1"/>
              <a:t>r</a:t>
            </a:r>
            <a:r>
              <a:rPr lang="en-US" i="1" baseline="-25000" dirty="0" err="1"/>
              <a:t>ts</a:t>
            </a:r>
            <a:r>
              <a:rPr lang="en-US" i="1" dirty="0"/>
              <a:t> </a:t>
            </a:r>
            <a:r>
              <a:rPr lang="en-US" dirty="0"/>
              <a:t>ratio of </a:t>
            </a:r>
            <a:r>
              <a:rPr lang="en-US" dirty="0" err="1"/>
              <a:t>ICC</a:t>
            </a:r>
            <a:r>
              <a:rPr lang="en-US" baseline="-25000" dirty="0" err="1"/>
              <a:t>b</a:t>
            </a:r>
            <a:r>
              <a:rPr lang="en-US" dirty="0"/>
              <a:t> to </a:t>
            </a:r>
            <a:r>
              <a:rPr lang="en-US" dirty="0" err="1"/>
              <a:t>ICC</a:t>
            </a:r>
            <a:r>
              <a:rPr lang="en-US" baseline="-25000" dirty="0" err="1"/>
              <a:t>w</a:t>
            </a:r>
            <a:r>
              <a:rPr lang="en-US" dirty="0"/>
              <a:t> when outcomes are |</a:t>
            </a:r>
            <a:r>
              <a:rPr lang="en-US" i="1" dirty="0"/>
              <a:t>t-s</a:t>
            </a:r>
            <a:r>
              <a:rPr lang="en-US" dirty="0"/>
              <a:t>| periods apart</a:t>
            </a:r>
          </a:p>
          <a:p>
            <a:pPr lvl="3"/>
            <a:r>
              <a:rPr lang="en-US" dirty="0"/>
              <a:t>Implies individuals in same cluster but at different times are still similar, but possibly less so</a:t>
            </a:r>
          </a:p>
          <a:p>
            <a:pPr lvl="3"/>
            <a:r>
              <a:rPr lang="en-US" dirty="0"/>
              <a:t>Value between 0 and 1, where 0 means </a:t>
            </a:r>
            <a:r>
              <a:rPr lang="en-US" dirty="0" err="1"/>
              <a:t>ICC</a:t>
            </a:r>
            <a:r>
              <a:rPr lang="en-US" baseline="-25000" dirty="0" err="1"/>
              <a:t>b</a:t>
            </a:r>
            <a:r>
              <a:rPr lang="en-US" dirty="0"/>
              <a:t>=0 and 1 means </a:t>
            </a:r>
            <a:r>
              <a:rPr lang="en-US" dirty="0" err="1"/>
              <a:t>ICC</a:t>
            </a:r>
            <a:r>
              <a:rPr lang="en-US" baseline="-25000" dirty="0" err="1"/>
              <a:t>b</a:t>
            </a:r>
            <a:r>
              <a:rPr lang="en-US" dirty="0"/>
              <a:t>=</a:t>
            </a:r>
            <a:r>
              <a:rPr lang="en-US" dirty="0" err="1"/>
              <a:t>ICC</a:t>
            </a:r>
            <a:r>
              <a:rPr lang="en-US" baseline="-25000" dirty="0" err="1"/>
              <a:t>w</a:t>
            </a:r>
            <a:endParaRPr lang="en-US" dirty="0"/>
          </a:p>
          <a:p>
            <a:r>
              <a:rPr lang="en-US" dirty="0"/>
              <a:t>Common assumption is that </a:t>
            </a:r>
            <a:r>
              <a:rPr lang="en-US" i="1" dirty="0" err="1"/>
              <a:t>r</a:t>
            </a:r>
            <a:r>
              <a:rPr lang="en-US" i="1" baseline="-25000" dirty="0" err="1"/>
              <a:t>ts</a:t>
            </a:r>
            <a:r>
              <a:rPr lang="en-US" i="1" dirty="0"/>
              <a:t>=r </a:t>
            </a:r>
            <a:r>
              <a:rPr lang="en-US" dirty="0"/>
              <a:t>(constant ratio), which implies that    </a:t>
            </a:r>
            <a:r>
              <a:rPr lang="en-US" dirty="0" err="1"/>
              <a:t>ICC</a:t>
            </a:r>
            <a:r>
              <a:rPr lang="en-US" baseline="-25000" dirty="0" err="1"/>
              <a:t>b</a:t>
            </a:r>
            <a:r>
              <a:rPr lang="en-US" baseline="30000" dirty="0" err="1"/>
              <a:t>|t-s</a:t>
            </a:r>
            <a:r>
              <a:rPr lang="en-US" baseline="30000" dirty="0"/>
              <a:t>|</a:t>
            </a:r>
            <a:r>
              <a:rPr lang="en-US" dirty="0"/>
              <a:t>=</a:t>
            </a:r>
            <a:r>
              <a:rPr lang="en-US" dirty="0" err="1"/>
              <a:t>ICC</a:t>
            </a:r>
            <a:r>
              <a:rPr lang="en-US" baseline="-25000" dirty="0" err="1"/>
              <a:t>b</a:t>
            </a:r>
            <a:endParaRPr lang="en-US" baseline="-25000" dirty="0"/>
          </a:p>
          <a:p>
            <a:pPr lvl="1"/>
            <a:r>
              <a:rPr lang="en-US" dirty="0"/>
              <a:t>In this situation, r is called the </a:t>
            </a:r>
            <a:r>
              <a:rPr lang="en-US" u="sng" dirty="0"/>
              <a:t>cluster autocorrelation coefficient (CAC)</a:t>
            </a:r>
          </a:p>
          <a:p>
            <a:pPr lvl="2"/>
            <a:r>
              <a:rPr lang="en-US" dirty="0" err="1"/>
              <a:t>ICC</a:t>
            </a:r>
            <a:r>
              <a:rPr lang="en-US" baseline="-25000" dirty="0" err="1"/>
              <a:t>b</a:t>
            </a:r>
            <a:r>
              <a:rPr lang="en-US" dirty="0"/>
              <a:t> = </a:t>
            </a:r>
            <a:r>
              <a:rPr lang="en-US" dirty="0" err="1"/>
              <a:t>ICC</a:t>
            </a:r>
            <a:r>
              <a:rPr lang="en-US" baseline="-25000" dirty="0" err="1"/>
              <a:t>w</a:t>
            </a:r>
            <a:r>
              <a:rPr lang="en-US" dirty="0"/>
              <a:t> x r</a:t>
            </a:r>
          </a:p>
          <a:p>
            <a:r>
              <a:rPr lang="en-US" dirty="0"/>
              <a:t>Could assume ratio of </a:t>
            </a:r>
            <a:r>
              <a:rPr lang="en-US" dirty="0" err="1"/>
              <a:t>ICC</a:t>
            </a:r>
            <a:r>
              <a:rPr lang="en-US" baseline="-25000" dirty="0" err="1"/>
              <a:t>b</a:t>
            </a:r>
            <a:r>
              <a:rPr lang="en-US" dirty="0"/>
              <a:t> to </a:t>
            </a:r>
            <a:r>
              <a:rPr lang="en-US" dirty="0" err="1"/>
              <a:t>ICC</a:t>
            </a:r>
            <a:r>
              <a:rPr lang="en-US" baseline="-25000" dirty="0" err="1"/>
              <a:t>w</a:t>
            </a:r>
            <a:r>
              <a:rPr lang="en-US" dirty="0"/>
              <a:t> decays over time by r (decay rate) as outcome measures get further apart </a:t>
            </a:r>
            <a:r>
              <a:rPr lang="en-US" i="1" dirty="0" err="1"/>
              <a:t>r</a:t>
            </a:r>
            <a:r>
              <a:rPr lang="en-US" i="1" baseline="-25000" dirty="0" err="1"/>
              <a:t>ts</a:t>
            </a:r>
            <a:r>
              <a:rPr lang="en-US" i="1" dirty="0"/>
              <a:t>=</a:t>
            </a:r>
            <a:r>
              <a:rPr lang="en-US" dirty="0" err="1"/>
              <a:t>r</a:t>
            </a:r>
            <a:r>
              <a:rPr lang="en-US" baseline="30000" dirty="0" err="1"/>
              <a:t>|t-s</a:t>
            </a:r>
            <a:r>
              <a:rPr lang="en-US" baseline="30000" dirty="0"/>
              <a:t>|</a:t>
            </a:r>
          </a:p>
          <a:p>
            <a:pPr lvl="1"/>
            <a:r>
              <a:rPr lang="en-US" dirty="0" err="1"/>
              <a:t>ICC</a:t>
            </a:r>
            <a:r>
              <a:rPr lang="en-US" baseline="-25000" dirty="0" err="1"/>
              <a:t>b</a:t>
            </a:r>
            <a:r>
              <a:rPr lang="en-US" baseline="30000" dirty="0" err="1"/>
              <a:t>|t-s</a:t>
            </a:r>
            <a:r>
              <a:rPr lang="en-US" baseline="30000" dirty="0"/>
              <a:t>|</a:t>
            </a:r>
            <a:r>
              <a:rPr lang="en-US" baseline="-25000" dirty="0"/>
              <a:t> </a:t>
            </a:r>
            <a:r>
              <a:rPr lang="en-US" dirty="0"/>
              <a:t>= </a:t>
            </a:r>
            <a:r>
              <a:rPr lang="en-US" dirty="0" err="1"/>
              <a:t>ICC</a:t>
            </a:r>
            <a:r>
              <a:rPr lang="en-US" baseline="-25000" dirty="0" err="1"/>
              <a:t>w</a:t>
            </a:r>
            <a:r>
              <a:rPr lang="en-US" baseline="-25000" dirty="0"/>
              <a:t> </a:t>
            </a:r>
            <a:r>
              <a:rPr lang="en-US" dirty="0"/>
              <a:t>x </a:t>
            </a:r>
            <a:r>
              <a:rPr lang="en-US" dirty="0" err="1"/>
              <a:t>r</a:t>
            </a:r>
            <a:r>
              <a:rPr lang="en-US" baseline="30000" dirty="0" err="1"/>
              <a:t>|t-s</a:t>
            </a:r>
            <a:r>
              <a:rPr lang="en-US" baseline="30000" dirty="0"/>
              <a:t>|</a:t>
            </a:r>
          </a:p>
          <a:p>
            <a:pPr lvl="1"/>
            <a:endParaRPr lang="en-US" dirty="0"/>
          </a:p>
          <a:p>
            <a:pPr lvl="1"/>
            <a:endParaRPr lang="en-US" dirty="0"/>
          </a:p>
          <a:p>
            <a:pPr lvl="2"/>
            <a:endParaRPr lang="en-US" u="sng" dirty="0"/>
          </a:p>
        </p:txBody>
      </p:sp>
      <p:sp>
        <p:nvSpPr>
          <p:cNvPr id="7" name="TextBox 6">
            <a:extLst>
              <a:ext uri="{FF2B5EF4-FFF2-40B4-BE49-F238E27FC236}">
                <a16:creationId xmlns:a16="http://schemas.microsoft.com/office/drawing/2014/main" id="{05C8CD12-032C-E72F-89B5-2A16878E461F}"/>
              </a:ext>
            </a:extLst>
          </p:cNvPr>
          <p:cNvSpPr txBox="1"/>
          <p:nvPr/>
        </p:nvSpPr>
        <p:spPr>
          <a:xfrm>
            <a:off x="170822" y="6492875"/>
            <a:ext cx="11314444" cy="215444"/>
          </a:xfrm>
          <a:prstGeom prst="rect">
            <a:avLst/>
          </a:prstGeom>
          <a:noFill/>
        </p:spPr>
        <p:txBody>
          <a:bodyPr wrap="square">
            <a:spAutoFit/>
          </a:bodyPr>
          <a:lstStyle/>
          <a:p>
            <a:r>
              <a:rPr lang="en-US" sz="800" dirty="0"/>
              <a:t>Davis-Plourde K, Yu X, Teresi JA. Designing Cluster Randomized Trials: A Practical Guide for Investigators. Med Care. 2026 Apr 1;64(4):179-191. </a:t>
            </a:r>
            <a:r>
              <a:rPr lang="en-US" sz="800" dirty="0" err="1"/>
              <a:t>doi</a:t>
            </a:r>
            <a:r>
              <a:rPr lang="en-US" sz="800" dirty="0"/>
              <a:t>: 10.1097/MLR.0000000000002283. </a:t>
            </a:r>
            <a:r>
              <a:rPr lang="en-US" sz="800" dirty="0" err="1"/>
              <a:t>Epub</a:t>
            </a:r>
            <a:r>
              <a:rPr lang="en-US" sz="800" dirty="0"/>
              <a:t> 2026 Feb 24. PMID: 41733160; PMCID: PMC13288263. </a:t>
            </a:r>
          </a:p>
        </p:txBody>
      </p:sp>
    </p:spTree>
    <p:extLst>
      <p:ext uri="{BB962C8B-B14F-4D97-AF65-F5344CB8AC3E}">
        <p14:creationId xmlns:p14="http://schemas.microsoft.com/office/powerpoint/2010/main" val="34807551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149594-8892-E857-95E3-EE9711037232}"/>
              </a:ext>
            </a:extLst>
          </p:cNvPr>
          <p:cNvSpPr>
            <a:spLocks noGrp="1"/>
          </p:cNvSpPr>
          <p:nvPr>
            <p:ph type="title"/>
          </p:nvPr>
        </p:nvSpPr>
        <p:spPr/>
        <p:txBody>
          <a:bodyPr/>
          <a:lstStyle/>
          <a:p>
            <a:r>
              <a:rPr lang="en-US" dirty="0"/>
              <a:t>Stepped-wedge Cluster Design</a:t>
            </a:r>
          </a:p>
        </p:txBody>
      </p:sp>
      <p:sp>
        <p:nvSpPr>
          <p:cNvPr id="5" name="Text Placeholder 4">
            <a:extLst>
              <a:ext uri="{FF2B5EF4-FFF2-40B4-BE49-F238E27FC236}">
                <a16:creationId xmlns:a16="http://schemas.microsoft.com/office/drawing/2014/main" id="{3A0336C5-8A3D-843C-3DFC-72B5096A7FE6}"/>
              </a:ext>
            </a:extLst>
          </p:cNvPr>
          <p:cNvSpPr>
            <a:spLocks noGrp="1"/>
          </p:cNvSpPr>
          <p:nvPr>
            <p:ph type="body" idx="1"/>
          </p:nvPr>
        </p:nvSpPr>
        <p:spPr/>
        <p:txBody>
          <a:bodyPr/>
          <a:lstStyle/>
          <a:p>
            <a:r>
              <a:rPr lang="en-US" dirty="0"/>
              <a:t>ADVANTAGES</a:t>
            </a:r>
          </a:p>
        </p:txBody>
      </p:sp>
      <p:sp>
        <p:nvSpPr>
          <p:cNvPr id="6" name="Content Placeholder 5">
            <a:extLst>
              <a:ext uri="{FF2B5EF4-FFF2-40B4-BE49-F238E27FC236}">
                <a16:creationId xmlns:a16="http://schemas.microsoft.com/office/drawing/2014/main" id="{FDDDC944-697C-0EE6-C48F-D519A05D5ECA}"/>
              </a:ext>
            </a:extLst>
          </p:cNvPr>
          <p:cNvSpPr>
            <a:spLocks noGrp="1"/>
          </p:cNvSpPr>
          <p:nvPr>
            <p:ph sz="half" idx="2"/>
          </p:nvPr>
        </p:nvSpPr>
        <p:spPr/>
        <p:txBody>
          <a:bodyPr>
            <a:normAutofit fontScale="92500" lnSpcReduction="10000"/>
          </a:bodyPr>
          <a:lstStyle/>
          <a:p>
            <a:r>
              <a:rPr lang="en-US" dirty="0"/>
              <a:t>All units receive the intervention</a:t>
            </a:r>
          </a:p>
          <a:p>
            <a:r>
              <a:rPr lang="en-US" dirty="0"/>
              <a:t>Helps with resource allocation</a:t>
            </a:r>
          </a:p>
          <a:p>
            <a:r>
              <a:rPr lang="en-US" dirty="0"/>
              <a:t>Used to reconcile robust evaluation with political or logistical constraints</a:t>
            </a:r>
          </a:p>
          <a:p>
            <a:r>
              <a:rPr lang="en-US" dirty="0"/>
              <a:t>If substantial cluster-level effects present or have large clusters, stepped wedge will be more powerful than parallel design (more cost efficient)</a:t>
            </a:r>
          </a:p>
          <a:p>
            <a:endParaRPr lang="en-US" dirty="0"/>
          </a:p>
        </p:txBody>
      </p:sp>
      <p:sp>
        <p:nvSpPr>
          <p:cNvPr id="7" name="Text Placeholder 6">
            <a:extLst>
              <a:ext uri="{FF2B5EF4-FFF2-40B4-BE49-F238E27FC236}">
                <a16:creationId xmlns:a16="http://schemas.microsoft.com/office/drawing/2014/main" id="{FD5AF2F4-D09B-EF0D-66B1-90AAE144819C}"/>
              </a:ext>
            </a:extLst>
          </p:cNvPr>
          <p:cNvSpPr>
            <a:spLocks noGrp="1"/>
          </p:cNvSpPr>
          <p:nvPr>
            <p:ph type="body" sz="quarter" idx="3"/>
          </p:nvPr>
        </p:nvSpPr>
        <p:spPr/>
        <p:txBody>
          <a:bodyPr/>
          <a:lstStyle/>
          <a:p>
            <a:r>
              <a:rPr lang="en-US" dirty="0"/>
              <a:t>CHALLENGES</a:t>
            </a:r>
          </a:p>
        </p:txBody>
      </p:sp>
      <p:sp>
        <p:nvSpPr>
          <p:cNvPr id="8" name="Content Placeholder 7">
            <a:extLst>
              <a:ext uri="{FF2B5EF4-FFF2-40B4-BE49-F238E27FC236}">
                <a16:creationId xmlns:a16="http://schemas.microsoft.com/office/drawing/2014/main" id="{2F7A91A4-E481-A735-5B5D-01690DF368FE}"/>
              </a:ext>
            </a:extLst>
          </p:cNvPr>
          <p:cNvSpPr>
            <a:spLocks noGrp="1"/>
          </p:cNvSpPr>
          <p:nvPr>
            <p:ph sz="quarter" idx="4"/>
          </p:nvPr>
        </p:nvSpPr>
        <p:spPr/>
        <p:txBody>
          <a:bodyPr>
            <a:normAutofit fontScale="92500" lnSpcReduction="10000"/>
          </a:bodyPr>
          <a:lstStyle/>
          <a:p>
            <a:r>
              <a:rPr lang="en-US" dirty="0"/>
              <a:t>Contamination</a:t>
            </a:r>
          </a:p>
          <a:p>
            <a:r>
              <a:rPr lang="en-US" dirty="0"/>
              <a:t>Carry-over effects</a:t>
            </a:r>
          </a:p>
          <a:p>
            <a:r>
              <a:rPr lang="en-US" dirty="0"/>
              <a:t>Temporal trends (confounding effect of time)</a:t>
            </a:r>
          </a:p>
          <a:p>
            <a:r>
              <a:rPr lang="en-US" dirty="0"/>
              <a:t>Blinding</a:t>
            </a:r>
          </a:p>
          <a:p>
            <a:r>
              <a:rPr lang="en-US" dirty="0"/>
              <a:t>Multiple data collection points are required</a:t>
            </a:r>
          </a:p>
          <a:p>
            <a:r>
              <a:rPr lang="en-US" dirty="0"/>
              <a:t>Complex </a:t>
            </a:r>
            <a:r>
              <a:rPr lang="en-US" dirty="0" err="1"/>
              <a:t>analyeses</a:t>
            </a:r>
            <a:endParaRPr lang="en-US" dirty="0"/>
          </a:p>
          <a:p>
            <a:endParaRPr lang="en-US" dirty="0"/>
          </a:p>
        </p:txBody>
      </p:sp>
      <p:sp>
        <p:nvSpPr>
          <p:cNvPr id="9" name="TextBox 8">
            <a:extLst>
              <a:ext uri="{FF2B5EF4-FFF2-40B4-BE49-F238E27FC236}">
                <a16:creationId xmlns:a16="http://schemas.microsoft.com/office/drawing/2014/main" id="{02C0284C-A7F6-5D3B-ECF8-4C73C8FC4147}"/>
              </a:ext>
            </a:extLst>
          </p:cNvPr>
          <p:cNvSpPr txBox="1"/>
          <p:nvPr/>
        </p:nvSpPr>
        <p:spPr>
          <a:xfrm>
            <a:off x="193212" y="6576542"/>
            <a:ext cx="12578243" cy="338554"/>
          </a:xfrm>
          <a:prstGeom prst="rect">
            <a:avLst/>
          </a:prstGeom>
          <a:noFill/>
        </p:spPr>
        <p:txBody>
          <a:bodyPr wrap="square" rtlCol="0">
            <a:spAutoFit/>
          </a:bodyPr>
          <a:lstStyle/>
          <a:p>
            <a:r>
              <a:rPr lang="en-US" sz="800" dirty="0">
                <a:hlinkClick r:id="rId2"/>
              </a:rPr>
              <a:t>https://trialsjournal.biomedcentral.com/counter/pdf/10.1186/s13063-015-0842-7.pdf</a:t>
            </a:r>
            <a:endParaRPr lang="en-US" sz="800" dirty="0"/>
          </a:p>
          <a:p>
            <a:r>
              <a:rPr lang="en-US" sz="800" dirty="0"/>
              <a:t>.</a:t>
            </a:r>
          </a:p>
        </p:txBody>
      </p:sp>
    </p:spTree>
    <p:extLst>
      <p:ext uri="{BB962C8B-B14F-4D97-AF65-F5344CB8AC3E}">
        <p14:creationId xmlns:p14="http://schemas.microsoft.com/office/powerpoint/2010/main" val="163448005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04BA4-6B12-55AF-9A32-58F81B179602}"/>
              </a:ext>
            </a:extLst>
          </p:cNvPr>
          <p:cNvSpPr>
            <a:spLocks noGrp="1"/>
          </p:cNvSpPr>
          <p:nvPr>
            <p:ph type="title"/>
          </p:nvPr>
        </p:nvSpPr>
        <p:spPr/>
        <p:txBody>
          <a:bodyPr/>
          <a:lstStyle/>
          <a:p>
            <a:r>
              <a:rPr lang="en-US" dirty="0"/>
              <a:t>Example:	</a:t>
            </a:r>
          </a:p>
        </p:txBody>
      </p:sp>
      <p:sp>
        <p:nvSpPr>
          <p:cNvPr id="3" name="Content Placeholder 2">
            <a:extLst>
              <a:ext uri="{FF2B5EF4-FFF2-40B4-BE49-F238E27FC236}">
                <a16:creationId xmlns:a16="http://schemas.microsoft.com/office/drawing/2014/main" id="{8793C847-878C-78AB-B1BE-88CF1DA5ACD2}"/>
              </a:ext>
            </a:extLst>
          </p:cNvPr>
          <p:cNvSpPr>
            <a:spLocks noGrp="1"/>
          </p:cNvSpPr>
          <p:nvPr>
            <p:ph idx="1"/>
          </p:nvPr>
        </p:nvSpPr>
        <p:spPr/>
        <p:txBody>
          <a:bodyPr/>
          <a:lstStyle/>
          <a:p>
            <a:pPr marL="0" indent="0">
              <a:buNone/>
            </a:pPr>
            <a:r>
              <a:rPr lang="en-US" dirty="0"/>
              <a:t>An investigator is designing stepped-wedge trial to test whether adding an alert to electronic health record data for smokers will increase the prescription of tobacco replacement therapy. The investigators believe that without any alert, 5% of smokers will receive a prescription for tobacco replacement therapy and that alerts will increase that rate to 15%. The investigators have 12 clinics that are willing to participate. These clinics see on average 100 smokers every 6 months. They will be able to conduct the study for no more than 3 years.</a:t>
            </a:r>
          </a:p>
        </p:txBody>
      </p:sp>
    </p:spTree>
    <p:extLst>
      <p:ext uri="{BB962C8B-B14F-4D97-AF65-F5344CB8AC3E}">
        <p14:creationId xmlns:p14="http://schemas.microsoft.com/office/powerpoint/2010/main" val="274250606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7F17EB3-522F-79AB-128B-15BE2CC25AD7}"/>
              </a:ext>
            </a:extLst>
          </p:cNvPr>
          <p:cNvSpPr txBox="1"/>
          <p:nvPr/>
        </p:nvSpPr>
        <p:spPr>
          <a:xfrm>
            <a:off x="213528" y="6527523"/>
            <a:ext cx="12849329" cy="215444"/>
          </a:xfrm>
          <a:prstGeom prst="rect">
            <a:avLst/>
          </a:prstGeom>
          <a:noFill/>
        </p:spPr>
        <p:txBody>
          <a:bodyPr wrap="square">
            <a:spAutoFit/>
          </a:bodyPr>
          <a:lstStyle/>
          <a:p>
            <a:r>
              <a:rPr lang="en-US" sz="800" b="0" i="0" dirty="0">
                <a:solidFill>
                  <a:srgbClr val="212121"/>
                </a:solidFill>
                <a:effectLst/>
                <a:latin typeface="BlinkMacSystemFont"/>
              </a:rPr>
              <a:t>Hooper R, Bourke L. Cluster </a:t>
            </a:r>
            <a:r>
              <a:rPr lang="en-US" sz="800" b="0" i="0" dirty="0" err="1">
                <a:solidFill>
                  <a:srgbClr val="212121"/>
                </a:solidFill>
                <a:effectLst/>
                <a:latin typeface="BlinkMacSystemFont"/>
              </a:rPr>
              <a:t>randomised</a:t>
            </a:r>
            <a:r>
              <a:rPr lang="en-US" sz="800" b="0" i="0" dirty="0">
                <a:solidFill>
                  <a:srgbClr val="212121"/>
                </a:solidFill>
                <a:effectLst/>
                <a:latin typeface="BlinkMacSystemFont"/>
              </a:rPr>
              <a:t> trials with repeated cross sections: alternatives to parallel group designs. BMJ. 2015 Jun 8;350:h2925. </a:t>
            </a:r>
            <a:r>
              <a:rPr lang="en-US" sz="800" b="0" i="0" dirty="0" err="1">
                <a:solidFill>
                  <a:srgbClr val="212121"/>
                </a:solidFill>
                <a:effectLst/>
                <a:latin typeface="BlinkMacSystemFont"/>
              </a:rPr>
              <a:t>doi</a:t>
            </a:r>
            <a:r>
              <a:rPr lang="en-US" sz="800" b="0" i="0" dirty="0">
                <a:solidFill>
                  <a:srgbClr val="212121"/>
                </a:solidFill>
                <a:effectLst/>
                <a:latin typeface="BlinkMacSystemFont"/>
              </a:rPr>
              <a:t>: 10.1136/bmj.h2925. PMID: 26055828.</a:t>
            </a:r>
            <a:endParaRPr lang="en-US" sz="800" dirty="0"/>
          </a:p>
        </p:txBody>
      </p:sp>
      <p:pic>
        <p:nvPicPr>
          <p:cNvPr id="7" name="Picture 6">
            <a:extLst>
              <a:ext uri="{FF2B5EF4-FFF2-40B4-BE49-F238E27FC236}">
                <a16:creationId xmlns:a16="http://schemas.microsoft.com/office/drawing/2014/main" id="{DE8148BB-A910-EA34-D52E-40E53F972146}"/>
              </a:ext>
            </a:extLst>
          </p:cNvPr>
          <p:cNvPicPr>
            <a:picLocks noChangeAspect="1"/>
          </p:cNvPicPr>
          <p:nvPr/>
        </p:nvPicPr>
        <p:blipFill>
          <a:blip r:embed="rId3"/>
          <a:stretch>
            <a:fillRect/>
          </a:stretch>
        </p:blipFill>
        <p:spPr>
          <a:xfrm>
            <a:off x="0" y="115033"/>
            <a:ext cx="9601594" cy="6175154"/>
          </a:xfrm>
          <a:prstGeom prst="rect">
            <a:avLst/>
          </a:prstGeom>
        </p:spPr>
      </p:pic>
      <p:sp>
        <p:nvSpPr>
          <p:cNvPr id="8" name="TextBox 7">
            <a:extLst>
              <a:ext uri="{FF2B5EF4-FFF2-40B4-BE49-F238E27FC236}">
                <a16:creationId xmlns:a16="http://schemas.microsoft.com/office/drawing/2014/main" id="{0DFA8A3A-6739-E3BC-CDE6-C0BBEAB0E2F5}"/>
              </a:ext>
            </a:extLst>
          </p:cNvPr>
          <p:cNvSpPr txBox="1"/>
          <p:nvPr/>
        </p:nvSpPr>
        <p:spPr>
          <a:xfrm>
            <a:off x="9787095" y="1798655"/>
            <a:ext cx="1758461" cy="4801314"/>
          </a:xfrm>
          <a:prstGeom prst="rect">
            <a:avLst/>
          </a:prstGeom>
          <a:noFill/>
        </p:spPr>
        <p:txBody>
          <a:bodyPr wrap="square" rtlCol="0">
            <a:spAutoFit/>
          </a:bodyPr>
          <a:lstStyle/>
          <a:p>
            <a:r>
              <a:rPr lang="en-US" dirty="0"/>
              <a:t>r=correlation between two sample means from the same cluster at different times</a:t>
            </a:r>
          </a:p>
          <a:p>
            <a:endParaRPr lang="en-US" dirty="0"/>
          </a:p>
          <a:p>
            <a:r>
              <a:rPr lang="en-US" dirty="0"/>
              <a:t>u=Number of baseline assessment</a:t>
            </a:r>
          </a:p>
          <a:p>
            <a:endParaRPr lang="en-US" dirty="0"/>
          </a:p>
          <a:p>
            <a:r>
              <a:rPr lang="en-US" dirty="0"/>
              <a:t>v= Number of follow-up assessment</a:t>
            </a:r>
          </a:p>
          <a:p>
            <a:endParaRPr lang="en-US" dirty="0"/>
          </a:p>
          <a:p>
            <a:r>
              <a:rPr lang="en-US" dirty="0"/>
              <a:t>w=Number of steps</a:t>
            </a:r>
          </a:p>
        </p:txBody>
      </p:sp>
    </p:spTree>
    <p:extLst>
      <p:ext uri="{BB962C8B-B14F-4D97-AF65-F5344CB8AC3E}">
        <p14:creationId xmlns:p14="http://schemas.microsoft.com/office/powerpoint/2010/main" val="60518497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3F8E3-3C00-028C-7788-80E6D6B95408}"/>
              </a:ext>
            </a:extLst>
          </p:cNvPr>
          <p:cNvSpPr>
            <a:spLocks noGrp="1"/>
          </p:cNvSpPr>
          <p:nvPr>
            <p:ph type="title"/>
          </p:nvPr>
        </p:nvSpPr>
        <p:spPr/>
        <p:txBody>
          <a:bodyPr/>
          <a:lstStyle/>
          <a:p>
            <a:r>
              <a:rPr lang="en-US" dirty="0"/>
              <a:t>Example (from Hooper and Bourke):</a:t>
            </a:r>
          </a:p>
        </p:txBody>
      </p:sp>
      <p:sp>
        <p:nvSpPr>
          <p:cNvPr id="3" name="Content Placeholder 2">
            <a:extLst>
              <a:ext uri="{FF2B5EF4-FFF2-40B4-BE49-F238E27FC236}">
                <a16:creationId xmlns:a16="http://schemas.microsoft.com/office/drawing/2014/main" id="{E50D3CFC-7A67-D191-3695-E478C02A2BD2}"/>
              </a:ext>
            </a:extLst>
          </p:cNvPr>
          <p:cNvSpPr>
            <a:spLocks noGrp="1"/>
          </p:cNvSpPr>
          <p:nvPr>
            <p:ph idx="1"/>
          </p:nvPr>
        </p:nvSpPr>
        <p:spPr/>
        <p:txBody>
          <a:bodyPr/>
          <a:lstStyle/>
          <a:p>
            <a:r>
              <a:rPr lang="en-US" dirty="0"/>
              <a:t>Murphy and colleagues evaluated a free school breakfast program in Wales using a cluster randomized trial with schools as clusters</a:t>
            </a:r>
          </a:p>
          <a:p>
            <a:r>
              <a:rPr lang="en-US" dirty="0"/>
              <a:t>At each of 111 schools, a baseline sample of about 50 children aged 9-11 years completed assessments of behavior, cognitive performance and diet.</a:t>
            </a:r>
          </a:p>
          <a:p>
            <a:r>
              <a:rPr lang="en-US" dirty="0"/>
              <a:t>Half were randomized to intervention and the other to control. </a:t>
            </a:r>
          </a:p>
          <a:p>
            <a:r>
              <a:rPr lang="en-US" dirty="0"/>
              <a:t>One year later, a new sample of children aged 9-11 was taken at each school.</a:t>
            </a:r>
          </a:p>
        </p:txBody>
      </p:sp>
      <p:sp>
        <p:nvSpPr>
          <p:cNvPr id="4" name="TextBox 3">
            <a:extLst>
              <a:ext uri="{FF2B5EF4-FFF2-40B4-BE49-F238E27FC236}">
                <a16:creationId xmlns:a16="http://schemas.microsoft.com/office/drawing/2014/main" id="{AEDFEE1D-BDAF-6463-5BE7-AE6A1B919596}"/>
              </a:ext>
            </a:extLst>
          </p:cNvPr>
          <p:cNvSpPr txBox="1"/>
          <p:nvPr/>
        </p:nvSpPr>
        <p:spPr>
          <a:xfrm>
            <a:off x="213528" y="6527523"/>
            <a:ext cx="12849329" cy="338554"/>
          </a:xfrm>
          <a:prstGeom prst="rect">
            <a:avLst/>
          </a:prstGeom>
          <a:noFill/>
        </p:spPr>
        <p:txBody>
          <a:bodyPr wrap="square">
            <a:spAutoFit/>
          </a:bodyPr>
          <a:lstStyle/>
          <a:p>
            <a:r>
              <a:rPr lang="en-US" sz="800" b="0" i="0" dirty="0">
                <a:solidFill>
                  <a:srgbClr val="212121"/>
                </a:solidFill>
                <a:effectLst/>
                <a:latin typeface="BlinkMacSystemFont"/>
              </a:rPr>
              <a:t>Hooper R, Bourke L. Cluster </a:t>
            </a:r>
            <a:r>
              <a:rPr lang="en-US" sz="800" b="0" i="0" dirty="0" err="1">
                <a:solidFill>
                  <a:srgbClr val="212121"/>
                </a:solidFill>
                <a:effectLst/>
                <a:latin typeface="BlinkMacSystemFont"/>
              </a:rPr>
              <a:t>randomised</a:t>
            </a:r>
            <a:r>
              <a:rPr lang="en-US" sz="800" b="0" i="0" dirty="0">
                <a:solidFill>
                  <a:srgbClr val="212121"/>
                </a:solidFill>
                <a:effectLst/>
                <a:latin typeface="BlinkMacSystemFont"/>
              </a:rPr>
              <a:t> trials with repeated cross sections: alternatives to parallel group designs. BMJ. 2015 Jun 8;350:h2925. </a:t>
            </a:r>
            <a:r>
              <a:rPr lang="en-US" sz="800" b="0" i="0" dirty="0" err="1">
                <a:solidFill>
                  <a:srgbClr val="212121"/>
                </a:solidFill>
                <a:effectLst/>
                <a:latin typeface="BlinkMacSystemFont"/>
              </a:rPr>
              <a:t>doi</a:t>
            </a:r>
            <a:r>
              <a:rPr lang="en-US" sz="800" b="0" i="0" dirty="0">
                <a:solidFill>
                  <a:srgbClr val="212121"/>
                </a:solidFill>
                <a:effectLst/>
                <a:latin typeface="BlinkMacSystemFont"/>
              </a:rPr>
              <a:t>: 10.1136/bmj.h2925. PMID: 26055828.</a:t>
            </a:r>
          </a:p>
          <a:p>
            <a:r>
              <a:rPr lang="en-US" sz="800" dirty="0"/>
              <a:t>Murphy S, Moore GF, Tapper K, et al. Free healthy breakfasts in primary schools: a cluster </a:t>
            </a:r>
            <a:r>
              <a:rPr lang="en-US" sz="800" dirty="0" err="1"/>
              <a:t>randomised</a:t>
            </a:r>
            <a:r>
              <a:rPr lang="en-US" sz="800" dirty="0"/>
              <a:t> controlled trial of a policy intervention in Wales, UK. </a:t>
            </a:r>
            <a:r>
              <a:rPr lang="en-US" sz="800" i="1" dirty="0"/>
              <a:t>Public Health </a:t>
            </a:r>
            <a:r>
              <a:rPr lang="en-US" sz="800" i="1" dirty="0" err="1"/>
              <a:t>Nutr</a:t>
            </a:r>
            <a:r>
              <a:rPr lang="en-US" sz="800" i="1" dirty="0"/>
              <a:t> </a:t>
            </a:r>
            <a:r>
              <a:rPr lang="en-US" sz="800" dirty="0"/>
              <a:t>2010;14:219-26.</a:t>
            </a:r>
          </a:p>
        </p:txBody>
      </p:sp>
    </p:spTree>
    <p:extLst>
      <p:ext uri="{BB962C8B-B14F-4D97-AF65-F5344CB8AC3E}">
        <p14:creationId xmlns:p14="http://schemas.microsoft.com/office/powerpoint/2010/main" val="188025252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605400C-F6B3-7693-D43A-044768DC17C2}"/>
              </a:ext>
            </a:extLst>
          </p:cNvPr>
          <p:cNvSpPr>
            <a:spLocks noGrp="1"/>
          </p:cNvSpPr>
          <p:nvPr>
            <p:ph type="title"/>
          </p:nvPr>
        </p:nvSpPr>
        <p:spPr/>
        <p:txBody>
          <a:bodyPr/>
          <a:lstStyle/>
          <a:p>
            <a:r>
              <a:rPr lang="en-US" dirty="0"/>
              <a:t>Expected Results</a:t>
            </a:r>
          </a:p>
        </p:txBody>
      </p:sp>
      <p:graphicFrame>
        <p:nvGraphicFramePr>
          <p:cNvPr id="9" name="Content Placeholder 8">
            <a:extLst>
              <a:ext uri="{FF2B5EF4-FFF2-40B4-BE49-F238E27FC236}">
                <a16:creationId xmlns:a16="http://schemas.microsoft.com/office/drawing/2014/main" id="{293BA57E-0E3D-0B5D-DAB3-86EF25B080F6}"/>
              </a:ext>
            </a:extLst>
          </p:cNvPr>
          <p:cNvGraphicFramePr>
            <a:graphicFrameLocks noGrp="1"/>
          </p:cNvGraphicFramePr>
          <p:nvPr>
            <p:ph idx="1"/>
            <p:extLst>
              <p:ext uri="{D42A27DB-BD31-4B8C-83A1-F6EECF244321}">
                <p14:modId xmlns:p14="http://schemas.microsoft.com/office/powerpoint/2010/main" val="3234079065"/>
              </p:ext>
            </p:extLst>
          </p:nvPr>
        </p:nvGraphicFramePr>
        <p:xfrm>
          <a:off x="838201" y="1825625"/>
          <a:ext cx="10144648" cy="2225040"/>
        </p:xfrm>
        <a:graphic>
          <a:graphicData uri="http://schemas.openxmlformats.org/drawingml/2006/table">
            <a:tbl>
              <a:tblPr firstRow="1" bandRow="1">
                <a:tableStyleId>{5C22544A-7EE6-4342-B048-85BDC9FD1C3A}</a:tableStyleId>
              </a:tblPr>
              <a:tblGrid>
                <a:gridCol w="2899786">
                  <a:extLst>
                    <a:ext uri="{9D8B030D-6E8A-4147-A177-3AD203B41FA5}">
                      <a16:colId xmlns:a16="http://schemas.microsoft.com/office/drawing/2014/main" val="322130507"/>
                    </a:ext>
                  </a:extLst>
                </a:gridCol>
                <a:gridCol w="1022197">
                  <a:extLst>
                    <a:ext uri="{9D8B030D-6E8A-4147-A177-3AD203B41FA5}">
                      <a16:colId xmlns:a16="http://schemas.microsoft.com/office/drawing/2014/main" val="2367156253"/>
                    </a:ext>
                  </a:extLst>
                </a:gridCol>
                <a:gridCol w="1463776">
                  <a:extLst>
                    <a:ext uri="{9D8B030D-6E8A-4147-A177-3AD203B41FA5}">
                      <a16:colId xmlns:a16="http://schemas.microsoft.com/office/drawing/2014/main" val="2520878659"/>
                    </a:ext>
                  </a:extLst>
                </a:gridCol>
                <a:gridCol w="1967858">
                  <a:extLst>
                    <a:ext uri="{9D8B030D-6E8A-4147-A177-3AD203B41FA5}">
                      <a16:colId xmlns:a16="http://schemas.microsoft.com/office/drawing/2014/main" val="2518064225"/>
                    </a:ext>
                  </a:extLst>
                </a:gridCol>
                <a:gridCol w="2791031">
                  <a:extLst>
                    <a:ext uri="{9D8B030D-6E8A-4147-A177-3AD203B41FA5}">
                      <a16:colId xmlns:a16="http://schemas.microsoft.com/office/drawing/2014/main" val="3654281658"/>
                    </a:ext>
                  </a:extLst>
                </a:gridCol>
              </a:tblGrid>
              <a:tr h="370840">
                <a:tc>
                  <a:txBody>
                    <a:bodyPr/>
                    <a:lstStyle/>
                    <a:p>
                      <a:r>
                        <a:rPr lang="en-US" dirty="0"/>
                        <a:t>Design</a:t>
                      </a:r>
                    </a:p>
                  </a:txBody>
                  <a:tcPr/>
                </a:tc>
                <a:tc>
                  <a:txBody>
                    <a:bodyPr/>
                    <a:lstStyle/>
                    <a:p>
                      <a:r>
                        <a:rPr lang="en-US" dirty="0"/>
                        <a:t>Schools</a:t>
                      </a:r>
                    </a:p>
                  </a:txBody>
                  <a:tcPr/>
                </a:tc>
                <a:tc>
                  <a:txBody>
                    <a:bodyPr/>
                    <a:lstStyle/>
                    <a:p>
                      <a:r>
                        <a:rPr lang="en-US" dirty="0"/>
                        <a:t>Participants</a:t>
                      </a:r>
                    </a:p>
                  </a:txBody>
                  <a:tcPr/>
                </a:tc>
                <a:tc>
                  <a:txBody>
                    <a:bodyPr/>
                    <a:lstStyle/>
                    <a:p>
                      <a:r>
                        <a:rPr lang="en-US" dirty="0"/>
                        <a:t># Follow-up Times</a:t>
                      </a:r>
                    </a:p>
                  </a:txBody>
                  <a:tcPr/>
                </a:tc>
                <a:tc>
                  <a:txBody>
                    <a:bodyPr/>
                    <a:lstStyle/>
                    <a:p>
                      <a:r>
                        <a:rPr lang="en-US" dirty="0"/>
                        <a:t># Measurement Times</a:t>
                      </a:r>
                    </a:p>
                  </a:txBody>
                  <a:tcPr/>
                </a:tc>
                <a:extLst>
                  <a:ext uri="{0D108BD9-81ED-4DB2-BD59-A6C34878D82A}">
                    <a16:rowId xmlns:a16="http://schemas.microsoft.com/office/drawing/2014/main" val="3285636393"/>
                  </a:ext>
                </a:extLst>
              </a:tr>
              <a:tr h="370840">
                <a:tc>
                  <a:txBody>
                    <a:bodyPr/>
                    <a:lstStyle/>
                    <a:p>
                      <a:r>
                        <a:rPr lang="en-US" dirty="0"/>
                        <a:t>Parallel Group</a:t>
                      </a:r>
                    </a:p>
                  </a:txBody>
                  <a:tcPr/>
                </a:tc>
                <a:tc>
                  <a:txBody>
                    <a:bodyPr/>
                    <a:lstStyle/>
                    <a:p>
                      <a:r>
                        <a:rPr lang="en-US" dirty="0"/>
                        <a:t>104</a:t>
                      </a:r>
                    </a:p>
                  </a:txBody>
                  <a:tcPr/>
                </a:tc>
                <a:tc>
                  <a:txBody>
                    <a:bodyPr/>
                    <a:lstStyle/>
                    <a:p>
                      <a:r>
                        <a:rPr lang="en-US" dirty="0"/>
                        <a:t>5200</a:t>
                      </a:r>
                    </a:p>
                  </a:txBody>
                  <a:tcPr/>
                </a:tc>
                <a:tc>
                  <a:txBody>
                    <a:bodyPr/>
                    <a:lstStyle/>
                    <a:p>
                      <a:r>
                        <a:rPr lang="en-US" dirty="0"/>
                        <a:t>1</a:t>
                      </a:r>
                    </a:p>
                  </a:txBody>
                  <a:tcPr/>
                </a:tc>
                <a:tc>
                  <a:txBody>
                    <a:bodyPr/>
                    <a:lstStyle/>
                    <a:p>
                      <a:r>
                        <a:rPr lang="en-US" dirty="0"/>
                        <a:t>1</a:t>
                      </a:r>
                    </a:p>
                  </a:txBody>
                  <a:tcPr/>
                </a:tc>
                <a:extLst>
                  <a:ext uri="{0D108BD9-81ED-4DB2-BD59-A6C34878D82A}">
                    <a16:rowId xmlns:a16="http://schemas.microsoft.com/office/drawing/2014/main" val="733775045"/>
                  </a:ext>
                </a:extLst>
              </a:tr>
              <a:tr h="370840">
                <a:tc>
                  <a:txBody>
                    <a:bodyPr/>
                    <a:lstStyle/>
                    <a:p>
                      <a:r>
                        <a:rPr lang="en-US" dirty="0"/>
                        <a:t>Parallel Group with Baseline</a:t>
                      </a:r>
                    </a:p>
                  </a:txBody>
                  <a:tcPr/>
                </a:tc>
                <a:tc>
                  <a:txBody>
                    <a:bodyPr/>
                    <a:lstStyle/>
                    <a:p>
                      <a:r>
                        <a:rPr lang="en-US" dirty="0"/>
                        <a:t>88</a:t>
                      </a:r>
                    </a:p>
                  </a:txBody>
                  <a:tcPr/>
                </a:tc>
                <a:tc>
                  <a:txBody>
                    <a:bodyPr/>
                    <a:lstStyle/>
                    <a:p>
                      <a:r>
                        <a:rPr lang="en-US" dirty="0"/>
                        <a:t>8800</a:t>
                      </a:r>
                    </a:p>
                  </a:txBody>
                  <a:tcPr/>
                </a:tc>
                <a:tc>
                  <a:txBody>
                    <a:bodyPr/>
                    <a:lstStyle/>
                    <a:p>
                      <a:r>
                        <a:rPr lang="en-US" dirty="0"/>
                        <a:t>1 </a:t>
                      </a:r>
                    </a:p>
                  </a:txBody>
                  <a:tcPr/>
                </a:tc>
                <a:tc>
                  <a:txBody>
                    <a:bodyPr/>
                    <a:lstStyle/>
                    <a:p>
                      <a:r>
                        <a:rPr lang="en-US" dirty="0"/>
                        <a:t>2</a:t>
                      </a:r>
                    </a:p>
                  </a:txBody>
                  <a:tcPr/>
                </a:tc>
                <a:extLst>
                  <a:ext uri="{0D108BD9-81ED-4DB2-BD59-A6C34878D82A}">
                    <a16:rowId xmlns:a16="http://schemas.microsoft.com/office/drawing/2014/main" val="1377652690"/>
                  </a:ext>
                </a:extLst>
              </a:tr>
              <a:tr h="370840">
                <a:tc>
                  <a:txBody>
                    <a:bodyPr/>
                    <a:lstStyle/>
                    <a:p>
                      <a:r>
                        <a:rPr lang="en-US" dirty="0"/>
                        <a:t>Stepped Wedge (2 steps)</a:t>
                      </a:r>
                    </a:p>
                  </a:txBody>
                  <a:tcPr/>
                </a:tc>
                <a:tc>
                  <a:txBody>
                    <a:bodyPr/>
                    <a:lstStyle/>
                    <a:p>
                      <a:r>
                        <a:rPr lang="en-US" dirty="0"/>
                        <a:t>80</a:t>
                      </a:r>
                    </a:p>
                  </a:txBody>
                  <a:tcPr/>
                </a:tc>
                <a:tc>
                  <a:txBody>
                    <a:bodyPr/>
                    <a:lstStyle/>
                    <a:p>
                      <a:r>
                        <a:rPr lang="en-US" dirty="0"/>
                        <a:t>12000</a:t>
                      </a:r>
                    </a:p>
                  </a:txBody>
                  <a:tcPr/>
                </a:tc>
                <a:tc>
                  <a:txBody>
                    <a:bodyPr/>
                    <a:lstStyle/>
                    <a:p>
                      <a:r>
                        <a:rPr lang="en-US" dirty="0"/>
                        <a:t>2</a:t>
                      </a:r>
                    </a:p>
                  </a:txBody>
                  <a:tcPr/>
                </a:tc>
                <a:tc>
                  <a:txBody>
                    <a:bodyPr/>
                    <a:lstStyle/>
                    <a:p>
                      <a:r>
                        <a:rPr lang="en-US" dirty="0"/>
                        <a:t>3</a:t>
                      </a:r>
                    </a:p>
                  </a:txBody>
                  <a:tcPr/>
                </a:tc>
                <a:extLst>
                  <a:ext uri="{0D108BD9-81ED-4DB2-BD59-A6C34878D82A}">
                    <a16:rowId xmlns:a16="http://schemas.microsoft.com/office/drawing/2014/main" val="204109198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Stepped Wedge (3 steps)</a:t>
                      </a:r>
                    </a:p>
                  </a:txBody>
                  <a:tcPr/>
                </a:tc>
                <a:tc>
                  <a:txBody>
                    <a:bodyPr/>
                    <a:lstStyle/>
                    <a:p>
                      <a:r>
                        <a:rPr lang="en-US" dirty="0"/>
                        <a:t>48</a:t>
                      </a:r>
                    </a:p>
                  </a:txBody>
                  <a:tcPr/>
                </a:tc>
                <a:tc>
                  <a:txBody>
                    <a:bodyPr/>
                    <a:lstStyle/>
                    <a:p>
                      <a:r>
                        <a:rPr lang="en-US" dirty="0"/>
                        <a:t>9600</a:t>
                      </a:r>
                    </a:p>
                  </a:txBody>
                  <a:tcPr/>
                </a:tc>
                <a:tc>
                  <a:txBody>
                    <a:bodyPr/>
                    <a:lstStyle/>
                    <a:p>
                      <a:r>
                        <a:rPr lang="en-US" dirty="0"/>
                        <a:t>3</a:t>
                      </a:r>
                    </a:p>
                  </a:txBody>
                  <a:tcPr/>
                </a:tc>
                <a:tc>
                  <a:txBody>
                    <a:bodyPr/>
                    <a:lstStyle/>
                    <a:p>
                      <a:r>
                        <a:rPr lang="en-US" dirty="0"/>
                        <a:t>4</a:t>
                      </a:r>
                    </a:p>
                  </a:txBody>
                  <a:tcPr/>
                </a:tc>
                <a:extLst>
                  <a:ext uri="{0D108BD9-81ED-4DB2-BD59-A6C34878D82A}">
                    <a16:rowId xmlns:a16="http://schemas.microsoft.com/office/drawing/2014/main" val="42130731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Stepped Wedge (4 steps)</a:t>
                      </a:r>
                    </a:p>
                  </a:txBody>
                  <a:tcPr/>
                </a:tc>
                <a:tc>
                  <a:txBody>
                    <a:bodyPr/>
                    <a:lstStyle/>
                    <a:p>
                      <a:r>
                        <a:rPr lang="en-US" dirty="0"/>
                        <a:t>36</a:t>
                      </a:r>
                    </a:p>
                  </a:txBody>
                  <a:tcPr/>
                </a:tc>
                <a:tc>
                  <a:txBody>
                    <a:bodyPr/>
                    <a:lstStyle/>
                    <a:p>
                      <a:r>
                        <a:rPr lang="en-US" dirty="0"/>
                        <a:t>9000</a:t>
                      </a:r>
                    </a:p>
                  </a:txBody>
                  <a:tcPr/>
                </a:tc>
                <a:tc>
                  <a:txBody>
                    <a:bodyPr/>
                    <a:lstStyle/>
                    <a:p>
                      <a:r>
                        <a:rPr lang="en-US" dirty="0"/>
                        <a:t>4</a:t>
                      </a:r>
                    </a:p>
                  </a:txBody>
                  <a:tcPr/>
                </a:tc>
                <a:tc>
                  <a:txBody>
                    <a:bodyPr/>
                    <a:lstStyle/>
                    <a:p>
                      <a:r>
                        <a:rPr lang="en-US" dirty="0"/>
                        <a:t>5</a:t>
                      </a:r>
                    </a:p>
                  </a:txBody>
                  <a:tcPr/>
                </a:tc>
                <a:extLst>
                  <a:ext uri="{0D108BD9-81ED-4DB2-BD59-A6C34878D82A}">
                    <a16:rowId xmlns:a16="http://schemas.microsoft.com/office/drawing/2014/main" val="1046399195"/>
                  </a:ext>
                </a:extLst>
              </a:tr>
            </a:tbl>
          </a:graphicData>
        </a:graphic>
      </p:graphicFrame>
      <p:sp>
        <p:nvSpPr>
          <p:cNvPr id="10" name="TextBox 9">
            <a:extLst>
              <a:ext uri="{FF2B5EF4-FFF2-40B4-BE49-F238E27FC236}">
                <a16:creationId xmlns:a16="http://schemas.microsoft.com/office/drawing/2014/main" id="{E48BF42A-FC5F-B016-D2A9-3003712D7671}"/>
              </a:ext>
            </a:extLst>
          </p:cNvPr>
          <p:cNvSpPr txBox="1"/>
          <p:nvPr/>
        </p:nvSpPr>
        <p:spPr>
          <a:xfrm>
            <a:off x="213528" y="6527523"/>
            <a:ext cx="12849329" cy="338554"/>
          </a:xfrm>
          <a:prstGeom prst="rect">
            <a:avLst/>
          </a:prstGeom>
          <a:noFill/>
        </p:spPr>
        <p:txBody>
          <a:bodyPr wrap="square">
            <a:spAutoFit/>
          </a:bodyPr>
          <a:lstStyle/>
          <a:p>
            <a:r>
              <a:rPr lang="en-US" sz="800" b="0" i="0" dirty="0">
                <a:solidFill>
                  <a:srgbClr val="212121"/>
                </a:solidFill>
                <a:effectLst/>
                <a:latin typeface="BlinkMacSystemFont"/>
              </a:rPr>
              <a:t>Hooper R, Bourke L. Cluster </a:t>
            </a:r>
            <a:r>
              <a:rPr lang="en-US" sz="800" b="0" i="0" dirty="0" err="1">
                <a:solidFill>
                  <a:srgbClr val="212121"/>
                </a:solidFill>
                <a:effectLst/>
                <a:latin typeface="BlinkMacSystemFont"/>
              </a:rPr>
              <a:t>randomised</a:t>
            </a:r>
            <a:r>
              <a:rPr lang="en-US" sz="800" b="0" i="0" dirty="0">
                <a:solidFill>
                  <a:srgbClr val="212121"/>
                </a:solidFill>
                <a:effectLst/>
                <a:latin typeface="BlinkMacSystemFont"/>
              </a:rPr>
              <a:t> trials with repeated cross sections: alternatives to parallel group designs. BMJ. 2015 Jun 8;350:h2925. </a:t>
            </a:r>
            <a:r>
              <a:rPr lang="en-US" sz="800" b="0" i="0" dirty="0" err="1">
                <a:solidFill>
                  <a:srgbClr val="212121"/>
                </a:solidFill>
                <a:effectLst/>
                <a:latin typeface="BlinkMacSystemFont"/>
              </a:rPr>
              <a:t>doi</a:t>
            </a:r>
            <a:r>
              <a:rPr lang="en-US" sz="800" b="0" i="0" dirty="0">
                <a:solidFill>
                  <a:srgbClr val="212121"/>
                </a:solidFill>
                <a:effectLst/>
                <a:latin typeface="BlinkMacSystemFont"/>
              </a:rPr>
              <a:t>: 10.1136/bmj.h2925. PMID: 26055828.</a:t>
            </a:r>
          </a:p>
          <a:p>
            <a:r>
              <a:rPr lang="en-US" sz="800" dirty="0"/>
              <a:t>Murphy S, Moore GF, Tapper K, et al. Free healthy breakfasts in primary schools: a cluster </a:t>
            </a:r>
            <a:r>
              <a:rPr lang="en-US" sz="800" dirty="0" err="1"/>
              <a:t>randomised</a:t>
            </a:r>
            <a:r>
              <a:rPr lang="en-US" sz="800" dirty="0"/>
              <a:t> controlled trial of a policy intervention in Wales, UK. </a:t>
            </a:r>
            <a:r>
              <a:rPr lang="en-US" sz="800" i="1" dirty="0"/>
              <a:t>Public Health </a:t>
            </a:r>
            <a:r>
              <a:rPr lang="en-US" sz="800" i="1" dirty="0" err="1"/>
              <a:t>Nutr</a:t>
            </a:r>
            <a:r>
              <a:rPr lang="en-US" sz="800" i="1" dirty="0"/>
              <a:t> </a:t>
            </a:r>
            <a:r>
              <a:rPr lang="en-US" sz="800" dirty="0"/>
              <a:t>2010;14:219-26.</a:t>
            </a:r>
          </a:p>
        </p:txBody>
      </p:sp>
      <p:sp>
        <p:nvSpPr>
          <p:cNvPr id="12" name="TextBox 11">
            <a:extLst>
              <a:ext uri="{FF2B5EF4-FFF2-40B4-BE49-F238E27FC236}">
                <a16:creationId xmlns:a16="http://schemas.microsoft.com/office/drawing/2014/main" id="{A092E156-2565-1F4B-19F2-8DF0394BDB3E}"/>
              </a:ext>
            </a:extLst>
          </p:cNvPr>
          <p:cNvSpPr txBox="1"/>
          <p:nvPr/>
        </p:nvSpPr>
        <p:spPr>
          <a:xfrm>
            <a:off x="838200" y="4185602"/>
            <a:ext cx="7646796" cy="369332"/>
          </a:xfrm>
          <a:prstGeom prst="rect">
            <a:avLst/>
          </a:prstGeom>
          <a:noFill/>
        </p:spPr>
        <p:txBody>
          <a:bodyPr wrap="square" rtlCol="0">
            <a:spAutoFit/>
          </a:bodyPr>
          <a:lstStyle/>
          <a:p>
            <a:r>
              <a:rPr lang="en-US" dirty="0"/>
              <a:t>Note: Only the Parallel group does not require an extra baseline measure </a:t>
            </a:r>
          </a:p>
        </p:txBody>
      </p:sp>
      <p:sp>
        <p:nvSpPr>
          <p:cNvPr id="2" name="TextBox 1">
            <a:extLst>
              <a:ext uri="{FF2B5EF4-FFF2-40B4-BE49-F238E27FC236}">
                <a16:creationId xmlns:a16="http://schemas.microsoft.com/office/drawing/2014/main" id="{A98909FC-2E31-FFB9-671C-AFAAD5DDD9E3}"/>
              </a:ext>
            </a:extLst>
          </p:cNvPr>
          <p:cNvSpPr txBox="1"/>
          <p:nvPr/>
        </p:nvSpPr>
        <p:spPr>
          <a:xfrm>
            <a:off x="838201" y="5171896"/>
            <a:ext cx="10144648" cy="954107"/>
          </a:xfrm>
          <a:prstGeom prst="rect">
            <a:avLst/>
          </a:prstGeom>
          <a:noFill/>
        </p:spPr>
        <p:txBody>
          <a:bodyPr wrap="square" rtlCol="0">
            <a:spAutoFit/>
          </a:bodyPr>
          <a:lstStyle/>
          <a:p>
            <a:r>
              <a:rPr lang="en-US" sz="2800" dirty="0"/>
              <a:t>Think about the potential tradeoffs and cost implications of the above design choices</a:t>
            </a:r>
          </a:p>
        </p:txBody>
      </p:sp>
    </p:spTree>
    <p:extLst>
      <p:ext uri="{BB962C8B-B14F-4D97-AF65-F5344CB8AC3E}">
        <p14:creationId xmlns:p14="http://schemas.microsoft.com/office/powerpoint/2010/main" val="183633649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2E91E-1628-6768-A523-0FEEFC0CFF4A}"/>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505D3BFD-B161-6A7F-5A54-756FEAF8A8C7}"/>
              </a:ext>
            </a:extLst>
          </p:cNvPr>
          <p:cNvSpPr>
            <a:spLocks noGrp="1"/>
          </p:cNvSpPr>
          <p:nvPr>
            <p:ph idx="1"/>
          </p:nvPr>
        </p:nvSpPr>
        <p:spPr/>
        <p:txBody>
          <a:bodyPr/>
          <a:lstStyle/>
          <a:p>
            <a:r>
              <a:rPr lang="en-US" dirty="0"/>
              <a:t>Use the SWGT calculator to try and reproduce the results for the 2 step designs</a:t>
            </a:r>
          </a:p>
          <a:p>
            <a:pPr marL="0" indent="0">
              <a:buNone/>
            </a:pPr>
            <a:r>
              <a:rPr lang="en-US" dirty="0">
                <a:hlinkClick r:id="rId2"/>
              </a:rPr>
              <a:t>Sample Size Calculators | Research Methods Resources</a:t>
            </a:r>
            <a:endParaRPr lang="en-US" dirty="0"/>
          </a:p>
          <a:p>
            <a:endParaRPr lang="en-US" dirty="0"/>
          </a:p>
        </p:txBody>
      </p:sp>
    </p:spTree>
    <p:extLst>
      <p:ext uri="{BB962C8B-B14F-4D97-AF65-F5344CB8AC3E}">
        <p14:creationId xmlns:p14="http://schemas.microsoft.com/office/powerpoint/2010/main" val="382242535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A7AD6-05E5-1DCB-243E-358C31A851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370A5D-C538-E356-6B52-48C26BD24CE7}"/>
              </a:ext>
            </a:extLst>
          </p:cNvPr>
          <p:cNvSpPr>
            <a:spLocks noGrp="1"/>
          </p:cNvSpPr>
          <p:nvPr>
            <p:ph type="ctrTitle"/>
          </p:nvPr>
        </p:nvSpPr>
        <p:spPr>
          <a:xfrm>
            <a:off x="6590662" y="4267832"/>
            <a:ext cx="4805996" cy="1297115"/>
          </a:xfrm>
        </p:spPr>
        <p:txBody>
          <a:bodyPr vert="horz" lIns="91440" tIns="45720" rIns="91440" bIns="45720" rtlCol="0" anchor="t">
            <a:normAutofit/>
          </a:bodyPr>
          <a:lstStyle/>
          <a:p>
            <a:pPr algn="l"/>
            <a:r>
              <a:rPr lang="en-US" sz="2800" dirty="0">
                <a:solidFill>
                  <a:schemeClr val="tx2"/>
                </a:solidFill>
              </a:rPr>
              <a:t>Individually Randomized Group Treatment (IRGT) Trials </a:t>
            </a:r>
          </a:p>
        </p:txBody>
      </p:sp>
      <p:pic>
        <p:nvPicPr>
          <p:cNvPr id="13" name="Graphic 12" descr="Group">
            <a:extLst>
              <a:ext uri="{FF2B5EF4-FFF2-40B4-BE49-F238E27FC236}">
                <a16:creationId xmlns:a16="http://schemas.microsoft.com/office/drawing/2014/main" id="{3E902997-E5AE-56F2-7DD5-889B92B7C6B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spTree>
    <p:extLst>
      <p:ext uri="{BB962C8B-B14F-4D97-AF65-F5344CB8AC3E}">
        <p14:creationId xmlns:p14="http://schemas.microsoft.com/office/powerpoint/2010/main" val="189887343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C71B5-3E25-2489-A0F0-A61E2017500F}"/>
              </a:ext>
            </a:extLst>
          </p:cNvPr>
          <p:cNvSpPr>
            <a:spLocks noGrp="1"/>
          </p:cNvSpPr>
          <p:nvPr>
            <p:ph type="title"/>
          </p:nvPr>
        </p:nvSpPr>
        <p:spPr/>
        <p:txBody>
          <a:bodyPr/>
          <a:lstStyle/>
          <a:p>
            <a:r>
              <a:rPr lang="en-US" dirty="0"/>
              <a:t>Individually Randomized Group Treatment (IRGT) trials</a:t>
            </a:r>
          </a:p>
        </p:txBody>
      </p:sp>
      <p:sp>
        <p:nvSpPr>
          <p:cNvPr id="3" name="Content Placeholder 2">
            <a:extLst>
              <a:ext uri="{FF2B5EF4-FFF2-40B4-BE49-F238E27FC236}">
                <a16:creationId xmlns:a16="http://schemas.microsoft.com/office/drawing/2014/main" id="{7677C70F-93A0-0407-6AB9-A15BE22064F1}"/>
              </a:ext>
            </a:extLst>
          </p:cNvPr>
          <p:cNvSpPr>
            <a:spLocks noGrp="1"/>
          </p:cNvSpPr>
          <p:nvPr>
            <p:ph idx="1"/>
          </p:nvPr>
        </p:nvSpPr>
        <p:spPr/>
        <p:txBody>
          <a:bodyPr>
            <a:normAutofit fontScale="92500" lnSpcReduction="20000"/>
          </a:bodyPr>
          <a:lstStyle/>
          <a:p>
            <a:r>
              <a:rPr lang="en-US" dirty="0"/>
              <a:t>Individual level randomization, but clustering is introduced after randomization by nature of the treatment</a:t>
            </a:r>
          </a:p>
          <a:p>
            <a:pPr lvl="1"/>
            <a:r>
              <a:rPr lang="en-US" dirty="0"/>
              <a:t>Examples: Behavioral interventions, surgical trials</a:t>
            </a:r>
          </a:p>
          <a:p>
            <a:r>
              <a:rPr lang="en-US" dirty="0"/>
              <a:t>Clustering could be introduced in one or all the arms in the study</a:t>
            </a:r>
          </a:p>
          <a:p>
            <a:pPr lvl="1"/>
            <a:r>
              <a:rPr lang="en-US" dirty="0"/>
              <a:t>Partially Nested: One arm (usually intervention) receives intervention in groups, but the other arm (usually control) does not (receives individually)</a:t>
            </a:r>
          </a:p>
          <a:p>
            <a:pPr lvl="1"/>
            <a:r>
              <a:rPr lang="en-US" dirty="0"/>
              <a:t>Fully Nested: Different providers or groups are used in both treatment and control arms</a:t>
            </a:r>
          </a:p>
          <a:p>
            <a:pPr lvl="1"/>
            <a:r>
              <a:rPr lang="en-US" dirty="0"/>
              <a:t>Crossed: Providers treat participants in both arms (if case load is balanced, clustering can be ignored)</a:t>
            </a:r>
          </a:p>
          <a:p>
            <a:r>
              <a:rPr lang="en-US" dirty="0"/>
              <a:t>Membership structure</a:t>
            </a:r>
          </a:p>
          <a:p>
            <a:pPr lvl="1"/>
            <a:r>
              <a:rPr lang="en-US" dirty="0"/>
              <a:t>Can have complex structures or groups</a:t>
            </a:r>
          </a:p>
          <a:p>
            <a:pPr lvl="2"/>
            <a:r>
              <a:rPr lang="en-US" dirty="0"/>
              <a:t>Example: </a:t>
            </a:r>
            <a:r>
              <a:rPr lang="en-US" dirty="0" err="1"/>
              <a:t>wHOPE</a:t>
            </a:r>
            <a:r>
              <a:rPr lang="en-US" dirty="0"/>
              <a:t> study</a:t>
            </a:r>
          </a:p>
          <a:p>
            <a:pPr lvl="1"/>
            <a:endParaRPr lang="en-US" dirty="0"/>
          </a:p>
          <a:p>
            <a:endParaRPr lang="en-US" dirty="0"/>
          </a:p>
          <a:p>
            <a:endParaRPr lang="en-US" dirty="0"/>
          </a:p>
          <a:p>
            <a:endParaRPr lang="en-US" dirty="0"/>
          </a:p>
          <a:p>
            <a:endParaRPr lang="en-US" dirty="0"/>
          </a:p>
        </p:txBody>
      </p:sp>
      <p:sp>
        <p:nvSpPr>
          <p:cNvPr id="4" name="TextBox 3">
            <a:extLst>
              <a:ext uri="{FF2B5EF4-FFF2-40B4-BE49-F238E27FC236}">
                <a16:creationId xmlns:a16="http://schemas.microsoft.com/office/drawing/2014/main" id="{986A9828-7B42-3E74-9D28-2EB24A5A9D34}"/>
              </a:ext>
            </a:extLst>
          </p:cNvPr>
          <p:cNvSpPr txBox="1"/>
          <p:nvPr/>
        </p:nvSpPr>
        <p:spPr>
          <a:xfrm>
            <a:off x="231112" y="6492875"/>
            <a:ext cx="10680560" cy="338554"/>
          </a:xfrm>
          <a:prstGeom prst="rect">
            <a:avLst/>
          </a:prstGeom>
          <a:noFill/>
        </p:spPr>
        <p:txBody>
          <a:bodyPr wrap="square" rtlCol="0">
            <a:spAutoFit/>
          </a:bodyPr>
          <a:lstStyle/>
          <a:p>
            <a:r>
              <a:rPr lang="en-US" sz="800" dirty="0"/>
              <a:t>Seal KH, Morasco BJ, Martin AM, Reddy KP, Van </a:t>
            </a:r>
            <a:r>
              <a:rPr lang="en-US" sz="800" dirty="0" err="1"/>
              <a:t>Iseghem</a:t>
            </a:r>
            <a:r>
              <a:rPr lang="en-US" sz="800" dirty="0"/>
              <a:t> TM, Bolton RE, </a:t>
            </a:r>
            <a:r>
              <a:rPr lang="en-US" sz="800" dirty="0" err="1"/>
              <a:t>Bokhour</a:t>
            </a:r>
            <a:r>
              <a:rPr lang="en-US" sz="800" dirty="0"/>
              <a:t> BG, Murphy J, </a:t>
            </a:r>
            <a:r>
              <a:rPr lang="en-US" sz="800" dirty="0" err="1"/>
              <a:t>Denneson</a:t>
            </a:r>
            <a:r>
              <a:rPr lang="en-US" sz="800" dirty="0"/>
              <a:t> LM, Esserman D, Buta E, Purcell N, Bertenthal D, Painter JT, Abadjian LR, Moore LC, Chan AC, McCamish N, </a:t>
            </a:r>
            <a:r>
              <a:rPr lang="en-US" sz="800" dirty="0" err="1"/>
              <a:t>Maguen</a:t>
            </a:r>
            <a:r>
              <a:rPr lang="en-US" sz="800" dirty="0"/>
              <a:t> S, Neylan TC, Gibson CJ, Becker WC; </a:t>
            </a:r>
            <a:r>
              <a:rPr lang="en-US" sz="800" dirty="0" err="1"/>
              <a:t>wHOPE</a:t>
            </a:r>
            <a:r>
              <a:rPr lang="en-US" sz="800" dirty="0"/>
              <a:t> Study Group. The Veterans Affairs' Whole Health Approach for Chronic Pain Management: The </a:t>
            </a:r>
            <a:r>
              <a:rPr lang="en-US" sz="800" dirty="0" err="1"/>
              <a:t>wHOPE</a:t>
            </a:r>
            <a:r>
              <a:rPr lang="en-US" sz="800" dirty="0"/>
              <a:t> Randomized Clinical Trial. JAMA. 2026 May 26;335(20):1774-1786. </a:t>
            </a:r>
            <a:r>
              <a:rPr lang="en-US" sz="800" dirty="0" err="1"/>
              <a:t>doi</a:t>
            </a:r>
            <a:r>
              <a:rPr lang="en-US" sz="800" dirty="0"/>
              <a:t>: 10.1001/jama.2026.5006. PMID: 42054020; PMCID: PMC13130068.</a:t>
            </a:r>
          </a:p>
        </p:txBody>
      </p:sp>
    </p:spTree>
    <p:extLst>
      <p:ext uri="{BB962C8B-B14F-4D97-AF65-F5344CB8AC3E}">
        <p14:creationId xmlns:p14="http://schemas.microsoft.com/office/powerpoint/2010/main" val="2904777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E1C2286-FF1B-E51D-311A-3A33F469162B}"/>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72E4C0EE-3463-08C9-3AF6-055C97DE71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9D0E1BC7-1758-CB82-A350-775326163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9094F41-194D-2789-C4C8-A919725E1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CBB54E78-3D03-C057-4369-5F3679C951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AF1C020-1C55-60DB-10ED-00DA5B58717D}"/>
              </a:ext>
            </a:extLst>
          </p:cNvPr>
          <p:cNvSpPr>
            <a:spLocks noGrp="1"/>
          </p:cNvSpPr>
          <p:nvPr>
            <p:ph type="title"/>
          </p:nvPr>
        </p:nvSpPr>
        <p:spPr>
          <a:xfrm>
            <a:off x="1383564" y="348865"/>
            <a:ext cx="9718111" cy="1576446"/>
          </a:xfrm>
        </p:spPr>
        <p:txBody>
          <a:bodyPr anchor="ctr">
            <a:normAutofit/>
          </a:bodyPr>
          <a:lstStyle/>
          <a:p>
            <a:r>
              <a:rPr lang="en-US" sz="4000">
                <a:solidFill>
                  <a:srgbClr val="FFFFFF"/>
                </a:solidFill>
              </a:rPr>
              <a:t>What goes into a sample size calculation?</a:t>
            </a:r>
          </a:p>
        </p:txBody>
      </p:sp>
      <p:graphicFrame>
        <p:nvGraphicFramePr>
          <p:cNvPr id="5" name="Content Placeholder 2">
            <a:extLst>
              <a:ext uri="{FF2B5EF4-FFF2-40B4-BE49-F238E27FC236}">
                <a16:creationId xmlns:a16="http://schemas.microsoft.com/office/drawing/2014/main" id="{A24F9F25-775B-B27D-AA78-07A1219C1FC0}"/>
              </a:ext>
            </a:extLst>
          </p:cNvPr>
          <p:cNvGraphicFramePr>
            <a:graphicFrameLocks noGrp="1"/>
          </p:cNvGraphicFramePr>
          <p:nvPr>
            <p:ph idx="1"/>
            <p:extLst>
              <p:ext uri="{D42A27DB-BD31-4B8C-83A1-F6EECF244321}">
                <p14:modId xmlns:p14="http://schemas.microsoft.com/office/powerpoint/2010/main" val="4162968674"/>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4216495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BF00E-994D-4E51-22C5-B9FC73FA8440}"/>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858503BE-9A2D-8ED4-5A0F-5CC58FC1B5AA}"/>
              </a:ext>
            </a:extLst>
          </p:cNvPr>
          <p:cNvSpPr>
            <a:spLocks noGrp="1"/>
          </p:cNvSpPr>
          <p:nvPr>
            <p:ph idx="1"/>
          </p:nvPr>
        </p:nvSpPr>
        <p:spPr/>
        <p:txBody>
          <a:bodyPr>
            <a:normAutofit lnSpcReduction="10000"/>
          </a:bodyPr>
          <a:lstStyle/>
          <a:p>
            <a:pPr marL="0" indent="0">
              <a:buNone/>
            </a:pPr>
            <a:r>
              <a:rPr lang="en-US" dirty="0"/>
              <a:t>Investigators are interested in conducting a pragmatic clinical trial at 4 clinics. Individuals at high risk for contracting HIV will be individually randomized to receive health coaching versus standard of care to increase </a:t>
            </a:r>
            <a:r>
              <a:rPr lang="en-US" dirty="0" err="1"/>
              <a:t>PrEP</a:t>
            </a:r>
            <a:r>
              <a:rPr lang="en-US" dirty="0"/>
              <a:t> uptake at 6-months. The baseline rate of </a:t>
            </a:r>
            <a:r>
              <a:rPr lang="en-US" dirty="0" err="1"/>
              <a:t>PrEP</a:t>
            </a:r>
            <a:r>
              <a:rPr lang="en-US" dirty="0"/>
              <a:t> uptake is expected to be 10% and we expect to see at least a 15% absolute improvement. The investigators would like to design the study with 90% power and a two-sided, type I error rate of 5%.  The ICC in the coaching arm is expected to be 0.025. Each clinic can have 3-6 health coaches. And each coach can manage a maximum of 15 participants over the course of the study.  We want to conduct a 1:1 randomization. Prefer less health coaches and more participants per health coach. Do not need the same number of coaches per site but want at least 3.</a:t>
            </a:r>
          </a:p>
          <a:p>
            <a:pPr marL="0" indent="0">
              <a:buNone/>
            </a:pPr>
            <a:endParaRPr lang="en-US" dirty="0"/>
          </a:p>
        </p:txBody>
      </p:sp>
    </p:spTree>
    <p:extLst>
      <p:ext uri="{BB962C8B-B14F-4D97-AF65-F5344CB8AC3E}">
        <p14:creationId xmlns:p14="http://schemas.microsoft.com/office/powerpoint/2010/main" val="3783756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409A4-0FDA-0B57-C683-2014F578E6C4}"/>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373BD2D6-FE5B-F936-7679-13260DB1755D}"/>
              </a:ext>
            </a:extLst>
          </p:cNvPr>
          <p:cNvSpPr>
            <a:spLocks noGrp="1"/>
          </p:cNvSpPr>
          <p:nvPr>
            <p:ph idx="1"/>
          </p:nvPr>
        </p:nvSpPr>
        <p:spPr/>
        <p:txBody>
          <a:bodyPr/>
          <a:lstStyle/>
          <a:p>
            <a:r>
              <a:rPr lang="en-US" dirty="0"/>
              <a:t>If want to randomize 1:1, how many participants should be enrolled in each arm, and how many coaches should be recruited?</a:t>
            </a:r>
          </a:p>
          <a:p>
            <a:endParaRPr lang="en-US" dirty="0"/>
          </a:p>
          <a:p>
            <a:r>
              <a:rPr lang="en-US" dirty="0"/>
              <a:t>NOTE: May get to the same “answer” with different combinations.</a:t>
            </a:r>
          </a:p>
          <a:p>
            <a:pPr marL="457200" lvl="1" indent="0">
              <a:buNone/>
            </a:pPr>
            <a:endParaRPr lang="en-US" dirty="0"/>
          </a:p>
        </p:txBody>
      </p:sp>
    </p:spTree>
    <p:extLst>
      <p:ext uri="{BB962C8B-B14F-4D97-AF65-F5344CB8AC3E}">
        <p14:creationId xmlns:p14="http://schemas.microsoft.com/office/powerpoint/2010/main" val="173288670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C1601-8888-D489-093D-8EFFC78C04BD}"/>
              </a:ext>
            </a:extLst>
          </p:cNvPr>
          <p:cNvSpPr>
            <a:spLocks noGrp="1"/>
          </p:cNvSpPr>
          <p:nvPr>
            <p:ph type="title"/>
          </p:nvPr>
        </p:nvSpPr>
        <p:spPr/>
        <p:txBody>
          <a:bodyPr/>
          <a:lstStyle/>
          <a:p>
            <a:r>
              <a:rPr lang="en-US" dirty="0"/>
              <a:t>One potential solution</a:t>
            </a:r>
          </a:p>
        </p:txBody>
      </p:sp>
      <p:sp>
        <p:nvSpPr>
          <p:cNvPr id="3" name="Content Placeholder 2">
            <a:extLst>
              <a:ext uri="{FF2B5EF4-FFF2-40B4-BE49-F238E27FC236}">
                <a16:creationId xmlns:a16="http://schemas.microsoft.com/office/drawing/2014/main" id="{67F111B8-B4A7-FE1C-A53A-E99A5787E82E}"/>
              </a:ext>
            </a:extLst>
          </p:cNvPr>
          <p:cNvSpPr>
            <a:spLocks noGrp="1"/>
          </p:cNvSpPr>
          <p:nvPr>
            <p:ph idx="1"/>
          </p:nvPr>
        </p:nvSpPr>
        <p:spPr/>
        <p:txBody>
          <a:bodyPr>
            <a:normAutofit lnSpcReduction="10000"/>
          </a:bodyPr>
          <a:lstStyle/>
          <a:p>
            <a:r>
              <a:rPr lang="en-US" dirty="0"/>
              <a:t>Type I error= 0.05; Power=90%</a:t>
            </a:r>
          </a:p>
          <a:p>
            <a:r>
              <a:rPr lang="en-US" dirty="0"/>
              <a:t>Proportion with event (0.1+0.25)/2 = 0.175</a:t>
            </a:r>
          </a:p>
          <a:p>
            <a:r>
              <a:rPr lang="en-US" dirty="0"/>
              <a:t>Simple difference; partially nested</a:t>
            </a:r>
          </a:p>
          <a:p>
            <a:r>
              <a:rPr lang="en-US" dirty="0"/>
              <a:t>ICC= 0.025</a:t>
            </a:r>
          </a:p>
          <a:p>
            <a:r>
              <a:rPr lang="en-US" dirty="0"/>
              <a:t>14 groups (coaches)</a:t>
            </a:r>
          </a:p>
          <a:p>
            <a:r>
              <a:rPr lang="en-US" dirty="0"/>
              <a:t>15 people per coach</a:t>
            </a:r>
          </a:p>
          <a:p>
            <a:r>
              <a:rPr lang="en-US" dirty="0"/>
              <a:t>Since 1:1 then 15*14 = 210 (in control arm)</a:t>
            </a:r>
          </a:p>
          <a:p>
            <a:r>
              <a:rPr lang="en-US" dirty="0"/>
              <a:t>No adjustment for regression (could consider site)</a:t>
            </a:r>
          </a:p>
          <a:p>
            <a:r>
              <a:rPr lang="en-US" dirty="0"/>
              <a:t>Effect size = 0.15</a:t>
            </a:r>
          </a:p>
          <a:p>
            <a:endParaRPr lang="en-US" dirty="0"/>
          </a:p>
          <a:p>
            <a:endParaRPr lang="en-US" dirty="0"/>
          </a:p>
        </p:txBody>
      </p:sp>
    </p:spTree>
    <p:extLst>
      <p:ext uri="{BB962C8B-B14F-4D97-AF65-F5344CB8AC3E}">
        <p14:creationId xmlns:p14="http://schemas.microsoft.com/office/powerpoint/2010/main" val="264540822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8027D-5ED7-9F7F-2674-A864096352CC}"/>
              </a:ext>
            </a:extLst>
          </p:cNvPr>
          <p:cNvSpPr>
            <a:spLocks noGrp="1"/>
          </p:cNvSpPr>
          <p:nvPr>
            <p:ph type="title"/>
          </p:nvPr>
        </p:nvSpPr>
        <p:spPr/>
        <p:txBody>
          <a:bodyPr/>
          <a:lstStyle/>
          <a:p>
            <a:r>
              <a:rPr lang="en-US" dirty="0"/>
              <a:t>Output</a:t>
            </a:r>
          </a:p>
        </p:txBody>
      </p:sp>
      <p:sp>
        <p:nvSpPr>
          <p:cNvPr id="5" name="TextBox 4">
            <a:extLst>
              <a:ext uri="{FF2B5EF4-FFF2-40B4-BE49-F238E27FC236}">
                <a16:creationId xmlns:a16="http://schemas.microsoft.com/office/drawing/2014/main" id="{FE20E392-2A12-ED0B-DF9F-4F87A302DB5E}"/>
              </a:ext>
            </a:extLst>
          </p:cNvPr>
          <p:cNvSpPr txBox="1"/>
          <p:nvPr/>
        </p:nvSpPr>
        <p:spPr>
          <a:xfrm>
            <a:off x="7958295" y="2984360"/>
            <a:ext cx="2893925" cy="1754326"/>
          </a:xfrm>
          <a:prstGeom prst="rect">
            <a:avLst/>
          </a:prstGeom>
          <a:noFill/>
        </p:spPr>
        <p:txBody>
          <a:bodyPr wrap="square" rtlCol="0">
            <a:spAutoFit/>
          </a:bodyPr>
          <a:lstStyle/>
          <a:p>
            <a:r>
              <a:rPr lang="en-US" dirty="0"/>
              <a:t>Have 90% power for a 14.7% effect size.</a:t>
            </a:r>
          </a:p>
          <a:p>
            <a:endParaRPr lang="en-US" dirty="0"/>
          </a:p>
          <a:p>
            <a:r>
              <a:rPr lang="en-US" dirty="0"/>
              <a:t>Thus, would have &gt; 90% power for a 15% effect size. (91.2%)</a:t>
            </a:r>
          </a:p>
        </p:txBody>
      </p:sp>
      <p:graphicFrame>
        <p:nvGraphicFramePr>
          <p:cNvPr id="7" name="Content Placeholder 6">
            <a:extLst>
              <a:ext uri="{FF2B5EF4-FFF2-40B4-BE49-F238E27FC236}">
                <a16:creationId xmlns:a16="http://schemas.microsoft.com/office/drawing/2014/main" id="{077E1997-F712-CF83-4472-FD5CFEC04243}"/>
              </a:ext>
            </a:extLst>
          </p:cNvPr>
          <p:cNvGraphicFramePr>
            <a:graphicFrameLocks noGrp="1"/>
          </p:cNvGraphicFramePr>
          <p:nvPr>
            <p:ph idx="1"/>
            <p:extLst>
              <p:ext uri="{D42A27DB-BD31-4B8C-83A1-F6EECF244321}">
                <p14:modId xmlns:p14="http://schemas.microsoft.com/office/powerpoint/2010/main" val="2125007878"/>
              </p:ext>
            </p:extLst>
          </p:nvPr>
        </p:nvGraphicFramePr>
        <p:xfrm>
          <a:off x="1490506" y="2170912"/>
          <a:ext cx="5486400" cy="4024122"/>
        </p:xfrm>
        <a:graphic>
          <a:graphicData uri="http://schemas.openxmlformats.org/drawingml/2006/table">
            <a:tbl>
              <a:tblPr firstRow="1" firstCol="1" bandRow="1">
                <a:tableStyleId>{5C22544A-7EE6-4342-B048-85BDC9FD1C3A}</a:tableStyleId>
              </a:tblPr>
              <a:tblGrid>
                <a:gridCol w="914400">
                  <a:extLst>
                    <a:ext uri="{9D8B030D-6E8A-4147-A177-3AD203B41FA5}">
                      <a16:colId xmlns:a16="http://schemas.microsoft.com/office/drawing/2014/main" val="2580270905"/>
                    </a:ext>
                  </a:extLst>
                </a:gridCol>
                <a:gridCol w="914400">
                  <a:extLst>
                    <a:ext uri="{9D8B030D-6E8A-4147-A177-3AD203B41FA5}">
                      <a16:colId xmlns:a16="http://schemas.microsoft.com/office/drawing/2014/main" val="3756482761"/>
                    </a:ext>
                  </a:extLst>
                </a:gridCol>
                <a:gridCol w="914400">
                  <a:extLst>
                    <a:ext uri="{9D8B030D-6E8A-4147-A177-3AD203B41FA5}">
                      <a16:colId xmlns:a16="http://schemas.microsoft.com/office/drawing/2014/main" val="2563214366"/>
                    </a:ext>
                  </a:extLst>
                </a:gridCol>
                <a:gridCol w="914400">
                  <a:extLst>
                    <a:ext uri="{9D8B030D-6E8A-4147-A177-3AD203B41FA5}">
                      <a16:colId xmlns:a16="http://schemas.microsoft.com/office/drawing/2014/main" val="48123870"/>
                    </a:ext>
                  </a:extLst>
                </a:gridCol>
                <a:gridCol w="914400">
                  <a:extLst>
                    <a:ext uri="{9D8B030D-6E8A-4147-A177-3AD203B41FA5}">
                      <a16:colId xmlns:a16="http://schemas.microsoft.com/office/drawing/2014/main" val="1844291512"/>
                    </a:ext>
                  </a:extLst>
                </a:gridCol>
                <a:gridCol w="914400">
                  <a:extLst>
                    <a:ext uri="{9D8B030D-6E8A-4147-A177-3AD203B41FA5}">
                      <a16:colId xmlns:a16="http://schemas.microsoft.com/office/drawing/2014/main" val="4148580637"/>
                    </a:ext>
                  </a:extLst>
                </a:gridCol>
              </a:tblGrid>
              <a:tr h="0">
                <a:tc>
                  <a:txBody>
                    <a:bodyPr/>
                    <a:lstStyle/>
                    <a:p>
                      <a:pPr marL="0" marR="0">
                        <a:lnSpc>
                          <a:spcPct val="115000"/>
                        </a:lnSpc>
                        <a:spcAft>
                          <a:spcPts val="800"/>
                        </a:spcAft>
                        <a:buNone/>
                      </a:pPr>
                      <a:r>
                        <a:rPr lang="en-US" sz="1000">
                          <a:effectLst/>
                        </a:rPr>
                        <a:t> </a:t>
                      </a:r>
                      <a:endParaRPr lang="en-US" sz="1000">
                        <a:effectLst/>
                        <a:latin typeface="Helvetica Arial sans-serif"/>
                        <a:ea typeface="Helvetica Arial sans-serif"/>
                        <a:cs typeface="Helvetica Arial sans-serif"/>
                      </a:endParaRPr>
                    </a:p>
                  </a:txBody>
                  <a:tcPr marL="63500" marR="63500" marT="63500" marB="63500" anchor="ctr"/>
                </a:tc>
                <a:tc>
                  <a:txBody>
                    <a:bodyPr/>
                    <a:lstStyle/>
                    <a:p>
                      <a:pPr marL="0" marR="0" algn="ctr">
                        <a:lnSpc>
                          <a:spcPct val="115000"/>
                        </a:lnSpc>
                        <a:buNone/>
                      </a:pPr>
                      <a:r>
                        <a:rPr lang="en-US" sz="1000">
                          <a:effectLst/>
                        </a:rPr>
                        <a:t>7 Groups in the Intervention Condition</a:t>
                      </a:r>
                      <a:endParaRPr lang="en-US" sz="1000">
                        <a:effectLst/>
                        <a:latin typeface="Helvetica Arial sans-serif"/>
                        <a:ea typeface="Helvetica Arial sans-serif"/>
                        <a:cs typeface="Helvetica Arial sans-serif"/>
                      </a:endParaRPr>
                    </a:p>
                  </a:txBody>
                  <a:tcPr marL="63500" marR="63500" marT="63500" marB="63500" anchor="ctr"/>
                </a:tc>
                <a:tc>
                  <a:txBody>
                    <a:bodyPr/>
                    <a:lstStyle/>
                    <a:p>
                      <a:pPr marL="0" marR="0" algn="ctr">
                        <a:lnSpc>
                          <a:spcPct val="115000"/>
                        </a:lnSpc>
                        <a:buNone/>
                      </a:pPr>
                      <a:r>
                        <a:rPr lang="en-US" sz="1000" dirty="0">
                          <a:effectLst/>
                        </a:rPr>
                        <a:t>11 Groups in the Intervention Condition</a:t>
                      </a:r>
                      <a:endParaRPr lang="en-US" sz="1000" dirty="0">
                        <a:effectLst/>
                        <a:latin typeface="Helvetica Arial sans-serif"/>
                        <a:ea typeface="Helvetica Arial sans-serif"/>
                        <a:cs typeface="Helvetica Arial sans-serif"/>
                      </a:endParaRPr>
                    </a:p>
                  </a:txBody>
                  <a:tcPr marL="63500" marR="63500" marT="63500" marB="63500" anchor="ctr"/>
                </a:tc>
                <a:tc>
                  <a:txBody>
                    <a:bodyPr/>
                    <a:lstStyle/>
                    <a:p>
                      <a:pPr marL="0" marR="0" algn="ctr">
                        <a:lnSpc>
                          <a:spcPct val="115000"/>
                        </a:lnSpc>
                        <a:buNone/>
                      </a:pPr>
                      <a:r>
                        <a:rPr lang="en-US" sz="1000">
                          <a:effectLst/>
                        </a:rPr>
                        <a:t>14 Groups in the Intervention Condition</a:t>
                      </a:r>
                      <a:endParaRPr lang="en-US" sz="1000">
                        <a:effectLst/>
                        <a:latin typeface="Helvetica Arial sans-serif"/>
                        <a:ea typeface="Helvetica Arial sans-serif"/>
                        <a:cs typeface="Helvetica Arial sans-serif"/>
                      </a:endParaRPr>
                    </a:p>
                  </a:txBody>
                  <a:tcPr marL="63500" marR="63500" marT="63500" marB="63500" anchor="ctr"/>
                </a:tc>
                <a:tc>
                  <a:txBody>
                    <a:bodyPr/>
                    <a:lstStyle/>
                    <a:p>
                      <a:pPr marL="0" marR="0" algn="ctr">
                        <a:lnSpc>
                          <a:spcPct val="115000"/>
                        </a:lnSpc>
                        <a:buNone/>
                      </a:pPr>
                      <a:r>
                        <a:rPr lang="en-US" sz="1000">
                          <a:effectLst/>
                        </a:rPr>
                        <a:t>21 Groups in the Intervention Condition</a:t>
                      </a:r>
                      <a:endParaRPr lang="en-US" sz="1000">
                        <a:effectLst/>
                        <a:latin typeface="Helvetica Arial sans-serif"/>
                        <a:ea typeface="Helvetica Arial sans-serif"/>
                        <a:cs typeface="Helvetica Arial sans-serif"/>
                      </a:endParaRPr>
                    </a:p>
                  </a:txBody>
                  <a:tcPr marL="63500" marR="63500" marT="63500" marB="63500" anchor="ctr"/>
                </a:tc>
                <a:tc>
                  <a:txBody>
                    <a:bodyPr/>
                    <a:lstStyle/>
                    <a:p>
                      <a:pPr marL="0" marR="0" algn="ctr">
                        <a:lnSpc>
                          <a:spcPct val="115000"/>
                        </a:lnSpc>
                        <a:buNone/>
                      </a:pPr>
                      <a:r>
                        <a:rPr lang="en-US" sz="1000">
                          <a:effectLst/>
                        </a:rPr>
                        <a:t>28 Groups in the Intervention Condition</a:t>
                      </a:r>
                      <a:endParaRPr lang="en-US" sz="1000">
                        <a:effectLst/>
                        <a:latin typeface="Helvetica Arial sans-serif"/>
                        <a:ea typeface="Helvetica Arial sans-serif"/>
                        <a:cs typeface="Helvetica Arial sans-serif"/>
                      </a:endParaRPr>
                    </a:p>
                  </a:txBody>
                  <a:tcPr marL="63500" marR="63500" marT="63500" marB="63500" anchor="ctr"/>
                </a:tc>
                <a:extLst>
                  <a:ext uri="{0D108BD9-81ED-4DB2-BD59-A6C34878D82A}">
                    <a16:rowId xmlns:a16="http://schemas.microsoft.com/office/drawing/2014/main" val="2911374363"/>
                  </a:ext>
                </a:extLst>
              </a:tr>
              <a:tr h="0">
                <a:tc>
                  <a:txBody>
                    <a:bodyPr/>
                    <a:lstStyle/>
                    <a:p>
                      <a:pPr marL="0" marR="0" algn="ctr">
                        <a:lnSpc>
                          <a:spcPct val="115000"/>
                        </a:lnSpc>
                        <a:buNone/>
                      </a:pPr>
                      <a:r>
                        <a:rPr lang="en-US" sz="1000">
                          <a:effectLst/>
                        </a:rPr>
                        <a:t>53 Members in the Control Condition</a:t>
                      </a:r>
                      <a:endParaRPr lang="en-US" sz="1000">
                        <a:effectLst/>
                        <a:latin typeface="Helvetica Arial sans-serif"/>
                        <a:ea typeface="Helvetica Arial sans-serif"/>
                        <a:cs typeface="Helvetica Arial sans-serif"/>
                      </a:endParaRPr>
                    </a:p>
                  </a:txBody>
                  <a:tcPr marL="63500" marR="63500" marT="63500" marB="63500" anchor="ctr"/>
                </a:tc>
                <a:tc>
                  <a:txBody>
                    <a:bodyPr/>
                    <a:lstStyle/>
                    <a:p>
                      <a:pPr marL="0" marR="0" algn="ctr">
                        <a:lnSpc>
                          <a:spcPct val="115000"/>
                        </a:lnSpc>
                        <a:buNone/>
                      </a:pPr>
                      <a:r>
                        <a:rPr lang="en-US" sz="1000">
                          <a:effectLst/>
                        </a:rPr>
                        <a:t>0.2505</a:t>
                      </a:r>
                      <a:endParaRPr lang="en-US" sz="1000">
                        <a:effectLst/>
                        <a:latin typeface="Helvetica Arial sans-serif"/>
                        <a:ea typeface="Helvetica Arial sans-serif"/>
                        <a:cs typeface="Helvetica Arial sans-serif"/>
                      </a:endParaRPr>
                    </a:p>
                  </a:txBody>
                  <a:tcPr marL="63500" marR="63500" marT="63500" marB="63500" anchor="ctr"/>
                </a:tc>
                <a:tc>
                  <a:txBody>
                    <a:bodyPr/>
                    <a:lstStyle/>
                    <a:p>
                      <a:pPr marL="0" marR="0" algn="ctr">
                        <a:lnSpc>
                          <a:spcPct val="115000"/>
                        </a:lnSpc>
                        <a:buNone/>
                      </a:pPr>
                      <a:r>
                        <a:rPr lang="en-US" sz="1000">
                          <a:effectLst/>
                        </a:rPr>
                        <a:t>0.2311</a:t>
                      </a:r>
                      <a:endParaRPr lang="en-US" sz="1000">
                        <a:effectLst/>
                        <a:latin typeface="Helvetica Arial sans-serif"/>
                        <a:ea typeface="Helvetica Arial sans-serif"/>
                        <a:cs typeface="Helvetica Arial sans-serif"/>
                      </a:endParaRPr>
                    </a:p>
                  </a:txBody>
                  <a:tcPr marL="63500" marR="63500" marT="63500" marB="63500" anchor="ctr"/>
                </a:tc>
                <a:tc>
                  <a:txBody>
                    <a:bodyPr/>
                    <a:lstStyle/>
                    <a:p>
                      <a:pPr marL="0" marR="0" algn="ctr">
                        <a:lnSpc>
                          <a:spcPct val="115000"/>
                        </a:lnSpc>
                        <a:buNone/>
                      </a:pPr>
                      <a:r>
                        <a:rPr lang="en-US" sz="1000">
                          <a:effectLst/>
                        </a:rPr>
                        <a:t>0.2233</a:t>
                      </a:r>
                      <a:endParaRPr lang="en-US" sz="1000">
                        <a:effectLst/>
                        <a:latin typeface="Helvetica Arial sans-serif"/>
                        <a:ea typeface="Helvetica Arial sans-serif"/>
                        <a:cs typeface="Helvetica Arial sans-serif"/>
                      </a:endParaRPr>
                    </a:p>
                  </a:txBody>
                  <a:tcPr marL="63500" marR="63500" marT="63500" marB="63500" anchor="ctr"/>
                </a:tc>
                <a:tc>
                  <a:txBody>
                    <a:bodyPr/>
                    <a:lstStyle/>
                    <a:p>
                      <a:pPr marL="0" marR="0" algn="ctr">
                        <a:lnSpc>
                          <a:spcPct val="115000"/>
                        </a:lnSpc>
                        <a:buNone/>
                      </a:pPr>
                      <a:r>
                        <a:rPr lang="en-US" sz="1000">
                          <a:effectLst/>
                        </a:rPr>
                        <a:t>0.2133</a:t>
                      </a:r>
                      <a:endParaRPr lang="en-US" sz="1000">
                        <a:effectLst/>
                        <a:latin typeface="Helvetica Arial sans-serif"/>
                        <a:ea typeface="Helvetica Arial sans-serif"/>
                        <a:cs typeface="Helvetica Arial sans-serif"/>
                      </a:endParaRPr>
                    </a:p>
                  </a:txBody>
                  <a:tcPr marL="63500" marR="63500" marT="63500" marB="63500" anchor="ctr"/>
                </a:tc>
                <a:tc>
                  <a:txBody>
                    <a:bodyPr/>
                    <a:lstStyle/>
                    <a:p>
                      <a:pPr marL="0" marR="0" algn="ctr">
                        <a:lnSpc>
                          <a:spcPct val="115000"/>
                        </a:lnSpc>
                        <a:buNone/>
                      </a:pPr>
                      <a:r>
                        <a:rPr lang="en-US" sz="1000">
                          <a:effectLst/>
                        </a:rPr>
                        <a:t>0.2080</a:t>
                      </a:r>
                      <a:endParaRPr lang="en-US" sz="1000">
                        <a:effectLst/>
                        <a:latin typeface="Helvetica Arial sans-serif"/>
                        <a:ea typeface="Helvetica Arial sans-serif"/>
                        <a:cs typeface="Helvetica Arial sans-serif"/>
                      </a:endParaRPr>
                    </a:p>
                  </a:txBody>
                  <a:tcPr marL="63500" marR="63500" marT="63500" marB="63500" anchor="ctr"/>
                </a:tc>
                <a:extLst>
                  <a:ext uri="{0D108BD9-81ED-4DB2-BD59-A6C34878D82A}">
                    <a16:rowId xmlns:a16="http://schemas.microsoft.com/office/drawing/2014/main" val="1554388535"/>
                  </a:ext>
                </a:extLst>
              </a:tr>
              <a:tr h="0">
                <a:tc>
                  <a:txBody>
                    <a:bodyPr/>
                    <a:lstStyle/>
                    <a:p>
                      <a:pPr marL="0" marR="0" algn="ctr">
                        <a:lnSpc>
                          <a:spcPct val="115000"/>
                        </a:lnSpc>
                        <a:buNone/>
                      </a:pPr>
                      <a:r>
                        <a:rPr lang="en-US" sz="1000">
                          <a:effectLst/>
                        </a:rPr>
                        <a:t>105 Members in the Control Condition</a:t>
                      </a:r>
                      <a:endParaRPr lang="en-US" sz="1000">
                        <a:effectLst/>
                        <a:latin typeface="Helvetica Arial sans-serif"/>
                        <a:ea typeface="Helvetica Arial sans-serif"/>
                        <a:cs typeface="Helvetica Arial sans-serif"/>
                      </a:endParaRPr>
                    </a:p>
                  </a:txBody>
                  <a:tcPr marL="63500" marR="63500" marT="63500" marB="63500" anchor="ctr"/>
                </a:tc>
                <a:tc>
                  <a:txBody>
                    <a:bodyPr/>
                    <a:lstStyle/>
                    <a:p>
                      <a:pPr marL="0" marR="0" algn="ctr">
                        <a:lnSpc>
                          <a:spcPct val="115000"/>
                        </a:lnSpc>
                        <a:buNone/>
                      </a:pPr>
                      <a:r>
                        <a:rPr lang="en-US" sz="1000">
                          <a:effectLst/>
                        </a:rPr>
                        <a:t>0.2087</a:t>
                      </a:r>
                      <a:endParaRPr lang="en-US" sz="1000">
                        <a:effectLst/>
                        <a:latin typeface="Helvetica Arial sans-serif"/>
                        <a:ea typeface="Helvetica Arial sans-serif"/>
                        <a:cs typeface="Helvetica Arial sans-serif"/>
                      </a:endParaRPr>
                    </a:p>
                  </a:txBody>
                  <a:tcPr marL="63500" marR="63500" marT="63500" marB="63500" anchor="ctr"/>
                </a:tc>
                <a:tc>
                  <a:txBody>
                    <a:bodyPr/>
                    <a:lstStyle/>
                    <a:p>
                      <a:pPr marL="0" marR="0" algn="ctr">
                        <a:lnSpc>
                          <a:spcPct val="115000"/>
                        </a:lnSpc>
                        <a:buNone/>
                      </a:pPr>
                      <a:r>
                        <a:rPr lang="en-US" sz="1000">
                          <a:effectLst/>
                        </a:rPr>
                        <a:t>0.1856</a:t>
                      </a:r>
                      <a:endParaRPr lang="en-US" sz="1000">
                        <a:effectLst/>
                        <a:latin typeface="Helvetica Arial sans-serif"/>
                        <a:ea typeface="Helvetica Arial sans-serif"/>
                        <a:cs typeface="Helvetica Arial sans-serif"/>
                      </a:endParaRPr>
                    </a:p>
                  </a:txBody>
                  <a:tcPr marL="63500" marR="63500" marT="63500" marB="63500" anchor="ctr"/>
                </a:tc>
                <a:tc>
                  <a:txBody>
                    <a:bodyPr/>
                    <a:lstStyle/>
                    <a:p>
                      <a:pPr marL="0" marR="0" algn="ctr">
                        <a:lnSpc>
                          <a:spcPct val="115000"/>
                        </a:lnSpc>
                        <a:buNone/>
                      </a:pPr>
                      <a:r>
                        <a:rPr lang="en-US" sz="1000">
                          <a:effectLst/>
                        </a:rPr>
                        <a:t>0.1761</a:t>
                      </a:r>
                      <a:endParaRPr lang="en-US" sz="1000">
                        <a:effectLst/>
                        <a:latin typeface="Helvetica Arial sans-serif"/>
                        <a:ea typeface="Helvetica Arial sans-serif"/>
                        <a:cs typeface="Helvetica Arial sans-serif"/>
                      </a:endParaRPr>
                    </a:p>
                  </a:txBody>
                  <a:tcPr marL="63500" marR="63500" marT="63500" marB="63500" anchor="ctr"/>
                </a:tc>
                <a:tc>
                  <a:txBody>
                    <a:bodyPr/>
                    <a:lstStyle/>
                    <a:p>
                      <a:pPr marL="0" marR="0" algn="ctr">
                        <a:lnSpc>
                          <a:spcPct val="115000"/>
                        </a:lnSpc>
                        <a:buNone/>
                      </a:pPr>
                      <a:r>
                        <a:rPr lang="en-US" sz="1000">
                          <a:effectLst/>
                        </a:rPr>
                        <a:t>0.1638</a:t>
                      </a:r>
                      <a:endParaRPr lang="en-US" sz="1000">
                        <a:effectLst/>
                        <a:latin typeface="Helvetica Arial sans-serif"/>
                        <a:ea typeface="Helvetica Arial sans-serif"/>
                        <a:cs typeface="Helvetica Arial sans-serif"/>
                      </a:endParaRPr>
                    </a:p>
                  </a:txBody>
                  <a:tcPr marL="63500" marR="63500" marT="63500" marB="63500" anchor="ctr"/>
                </a:tc>
                <a:tc>
                  <a:txBody>
                    <a:bodyPr/>
                    <a:lstStyle/>
                    <a:p>
                      <a:pPr marL="0" marR="0" algn="ctr">
                        <a:lnSpc>
                          <a:spcPct val="115000"/>
                        </a:lnSpc>
                        <a:buNone/>
                      </a:pPr>
                      <a:r>
                        <a:rPr lang="en-US" sz="1000">
                          <a:effectLst/>
                        </a:rPr>
                        <a:t>0.1572</a:t>
                      </a:r>
                      <a:endParaRPr lang="en-US" sz="1000">
                        <a:effectLst/>
                        <a:latin typeface="Helvetica Arial sans-serif"/>
                        <a:ea typeface="Helvetica Arial sans-serif"/>
                        <a:cs typeface="Helvetica Arial sans-serif"/>
                      </a:endParaRPr>
                    </a:p>
                  </a:txBody>
                  <a:tcPr marL="63500" marR="63500" marT="63500" marB="63500" anchor="ctr"/>
                </a:tc>
                <a:extLst>
                  <a:ext uri="{0D108BD9-81ED-4DB2-BD59-A6C34878D82A}">
                    <a16:rowId xmlns:a16="http://schemas.microsoft.com/office/drawing/2014/main" val="4173141448"/>
                  </a:ext>
                </a:extLst>
              </a:tr>
              <a:tr h="0">
                <a:tc>
                  <a:txBody>
                    <a:bodyPr/>
                    <a:lstStyle/>
                    <a:p>
                      <a:pPr marL="0" marR="0" algn="ctr">
                        <a:lnSpc>
                          <a:spcPct val="115000"/>
                        </a:lnSpc>
                        <a:buNone/>
                      </a:pPr>
                      <a:r>
                        <a:rPr lang="en-US" sz="1000">
                          <a:effectLst/>
                        </a:rPr>
                        <a:t>210 Members in the Control Condition</a:t>
                      </a:r>
                      <a:endParaRPr lang="en-US" sz="1000">
                        <a:effectLst/>
                        <a:latin typeface="Helvetica Arial sans-serif"/>
                        <a:ea typeface="Helvetica Arial sans-serif"/>
                        <a:cs typeface="Helvetica Arial sans-serif"/>
                      </a:endParaRPr>
                    </a:p>
                  </a:txBody>
                  <a:tcPr marL="63500" marR="63500" marT="63500" marB="63500" anchor="ctr"/>
                </a:tc>
                <a:tc>
                  <a:txBody>
                    <a:bodyPr/>
                    <a:lstStyle/>
                    <a:p>
                      <a:pPr marL="0" marR="0" algn="ctr">
                        <a:lnSpc>
                          <a:spcPct val="115000"/>
                        </a:lnSpc>
                        <a:buNone/>
                      </a:pPr>
                      <a:r>
                        <a:rPr lang="en-US" sz="1000">
                          <a:effectLst/>
                        </a:rPr>
                        <a:t>0.1843</a:t>
                      </a:r>
                      <a:endParaRPr lang="en-US" sz="1000">
                        <a:effectLst/>
                        <a:latin typeface="Helvetica Arial sans-serif"/>
                        <a:ea typeface="Helvetica Arial sans-serif"/>
                        <a:cs typeface="Helvetica Arial sans-serif"/>
                      </a:endParaRPr>
                    </a:p>
                  </a:txBody>
                  <a:tcPr marL="63500" marR="63500" marT="63500" marB="63500" anchor="ctr"/>
                </a:tc>
                <a:tc>
                  <a:txBody>
                    <a:bodyPr/>
                    <a:lstStyle/>
                    <a:p>
                      <a:pPr marL="0" marR="0" algn="ctr">
                        <a:lnSpc>
                          <a:spcPct val="115000"/>
                        </a:lnSpc>
                        <a:buNone/>
                      </a:pPr>
                      <a:r>
                        <a:rPr lang="en-US" sz="1000">
                          <a:effectLst/>
                        </a:rPr>
                        <a:t>0.1580</a:t>
                      </a:r>
                      <a:endParaRPr lang="en-US" sz="1000">
                        <a:effectLst/>
                        <a:latin typeface="Helvetica Arial sans-serif"/>
                        <a:ea typeface="Helvetica Arial sans-serif"/>
                        <a:cs typeface="Helvetica Arial sans-serif"/>
                      </a:endParaRPr>
                    </a:p>
                  </a:txBody>
                  <a:tcPr marL="63500" marR="63500" marT="63500" marB="63500" anchor="ctr"/>
                </a:tc>
                <a:tc>
                  <a:txBody>
                    <a:bodyPr/>
                    <a:lstStyle/>
                    <a:p>
                      <a:pPr marL="0" marR="0" algn="ctr">
                        <a:lnSpc>
                          <a:spcPct val="115000"/>
                        </a:lnSpc>
                        <a:buNone/>
                      </a:pPr>
                      <a:r>
                        <a:rPr lang="en-US" sz="1000" b="1" spc="0" dirty="0">
                          <a:effectLst/>
                        </a:rPr>
                        <a:t>0.1469</a:t>
                      </a:r>
                      <a:endParaRPr lang="en-US" sz="1000" b="1" dirty="0">
                        <a:effectLst/>
                        <a:latin typeface="Helvetica Arial sans-serif"/>
                        <a:ea typeface="Helvetica Arial sans-serif"/>
                        <a:cs typeface="Helvetica Arial sans-serif"/>
                      </a:endParaRPr>
                    </a:p>
                  </a:txBody>
                  <a:tcPr marL="63500" marR="63500" marT="63500" marB="63500" anchor="ctr"/>
                </a:tc>
                <a:tc>
                  <a:txBody>
                    <a:bodyPr/>
                    <a:lstStyle/>
                    <a:p>
                      <a:pPr marL="0" marR="0" algn="ctr">
                        <a:lnSpc>
                          <a:spcPct val="115000"/>
                        </a:lnSpc>
                        <a:buNone/>
                      </a:pPr>
                      <a:r>
                        <a:rPr lang="en-US" sz="1000">
                          <a:effectLst/>
                        </a:rPr>
                        <a:t>0.1321</a:t>
                      </a:r>
                      <a:endParaRPr lang="en-US" sz="1000">
                        <a:effectLst/>
                        <a:latin typeface="Helvetica Arial sans-serif"/>
                        <a:ea typeface="Helvetica Arial sans-serif"/>
                        <a:cs typeface="Helvetica Arial sans-serif"/>
                      </a:endParaRPr>
                    </a:p>
                  </a:txBody>
                  <a:tcPr marL="63500" marR="63500" marT="63500" marB="63500" anchor="ctr"/>
                </a:tc>
                <a:tc>
                  <a:txBody>
                    <a:bodyPr/>
                    <a:lstStyle/>
                    <a:p>
                      <a:pPr marL="0" marR="0" algn="ctr">
                        <a:lnSpc>
                          <a:spcPct val="115000"/>
                        </a:lnSpc>
                        <a:buNone/>
                      </a:pPr>
                      <a:r>
                        <a:rPr lang="en-US" sz="1000">
                          <a:effectLst/>
                        </a:rPr>
                        <a:t>0.1240</a:t>
                      </a:r>
                      <a:endParaRPr lang="en-US" sz="1000">
                        <a:effectLst/>
                        <a:latin typeface="Helvetica Arial sans-serif"/>
                        <a:ea typeface="Helvetica Arial sans-serif"/>
                        <a:cs typeface="Helvetica Arial sans-serif"/>
                      </a:endParaRPr>
                    </a:p>
                  </a:txBody>
                  <a:tcPr marL="63500" marR="63500" marT="63500" marB="63500" anchor="ctr"/>
                </a:tc>
                <a:extLst>
                  <a:ext uri="{0D108BD9-81ED-4DB2-BD59-A6C34878D82A}">
                    <a16:rowId xmlns:a16="http://schemas.microsoft.com/office/drawing/2014/main" val="991298885"/>
                  </a:ext>
                </a:extLst>
              </a:tr>
              <a:tr h="0">
                <a:tc>
                  <a:txBody>
                    <a:bodyPr/>
                    <a:lstStyle/>
                    <a:p>
                      <a:pPr marL="0" marR="0" algn="ctr">
                        <a:lnSpc>
                          <a:spcPct val="115000"/>
                        </a:lnSpc>
                        <a:buNone/>
                      </a:pPr>
                      <a:r>
                        <a:rPr lang="en-US" sz="1000">
                          <a:effectLst/>
                        </a:rPr>
                        <a:t>420 Members in the Control Condition</a:t>
                      </a:r>
                      <a:endParaRPr lang="en-US" sz="1000">
                        <a:effectLst/>
                        <a:latin typeface="Helvetica Arial sans-serif"/>
                        <a:ea typeface="Helvetica Arial sans-serif"/>
                        <a:cs typeface="Helvetica Arial sans-serif"/>
                      </a:endParaRPr>
                    </a:p>
                  </a:txBody>
                  <a:tcPr marL="63500" marR="63500" marT="63500" marB="63500" anchor="ctr"/>
                </a:tc>
                <a:tc>
                  <a:txBody>
                    <a:bodyPr/>
                    <a:lstStyle/>
                    <a:p>
                      <a:pPr marL="0" marR="0" algn="ctr">
                        <a:lnSpc>
                          <a:spcPct val="115000"/>
                        </a:lnSpc>
                        <a:buNone/>
                      </a:pPr>
                      <a:r>
                        <a:rPr lang="en-US" sz="1000">
                          <a:effectLst/>
                        </a:rPr>
                        <a:t>0.1710</a:t>
                      </a:r>
                      <a:endParaRPr lang="en-US" sz="1000">
                        <a:effectLst/>
                        <a:latin typeface="Helvetica Arial sans-serif"/>
                        <a:ea typeface="Helvetica Arial sans-serif"/>
                        <a:cs typeface="Helvetica Arial sans-serif"/>
                      </a:endParaRPr>
                    </a:p>
                  </a:txBody>
                  <a:tcPr marL="63500" marR="63500" marT="63500" marB="63500" anchor="ctr"/>
                </a:tc>
                <a:tc>
                  <a:txBody>
                    <a:bodyPr/>
                    <a:lstStyle/>
                    <a:p>
                      <a:pPr marL="0" marR="0" algn="ctr">
                        <a:lnSpc>
                          <a:spcPct val="115000"/>
                        </a:lnSpc>
                        <a:buNone/>
                      </a:pPr>
                      <a:r>
                        <a:rPr lang="en-US" sz="1000">
                          <a:effectLst/>
                        </a:rPr>
                        <a:t>0.1424</a:t>
                      </a:r>
                      <a:endParaRPr lang="en-US" sz="1000">
                        <a:effectLst/>
                        <a:latin typeface="Helvetica Arial sans-serif"/>
                        <a:ea typeface="Helvetica Arial sans-serif"/>
                        <a:cs typeface="Helvetica Arial sans-serif"/>
                      </a:endParaRPr>
                    </a:p>
                  </a:txBody>
                  <a:tcPr marL="63500" marR="63500" marT="63500" marB="63500" anchor="ctr"/>
                </a:tc>
                <a:tc>
                  <a:txBody>
                    <a:bodyPr/>
                    <a:lstStyle/>
                    <a:p>
                      <a:pPr marL="0" marR="0" algn="ctr">
                        <a:lnSpc>
                          <a:spcPct val="115000"/>
                        </a:lnSpc>
                        <a:buNone/>
                      </a:pPr>
                      <a:r>
                        <a:rPr lang="en-US" sz="1000">
                          <a:effectLst/>
                        </a:rPr>
                        <a:t>0.1301</a:t>
                      </a:r>
                      <a:endParaRPr lang="en-US" sz="1000">
                        <a:effectLst/>
                        <a:latin typeface="Helvetica Arial sans-serif"/>
                        <a:ea typeface="Helvetica Arial sans-serif"/>
                        <a:cs typeface="Helvetica Arial sans-serif"/>
                      </a:endParaRPr>
                    </a:p>
                  </a:txBody>
                  <a:tcPr marL="63500" marR="63500" marT="63500" marB="63500" anchor="ctr"/>
                </a:tc>
                <a:tc>
                  <a:txBody>
                    <a:bodyPr/>
                    <a:lstStyle/>
                    <a:p>
                      <a:pPr marL="0" marR="0" algn="ctr">
                        <a:lnSpc>
                          <a:spcPct val="115000"/>
                        </a:lnSpc>
                        <a:buNone/>
                      </a:pPr>
                      <a:r>
                        <a:rPr lang="en-US" sz="1000">
                          <a:effectLst/>
                        </a:rPr>
                        <a:t>0.1131</a:t>
                      </a:r>
                      <a:endParaRPr lang="en-US" sz="1000">
                        <a:effectLst/>
                        <a:latin typeface="Helvetica Arial sans-serif"/>
                        <a:ea typeface="Helvetica Arial sans-serif"/>
                        <a:cs typeface="Helvetica Arial sans-serif"/>
                      </a:endParaRPr>
                    </a:p>
                  </a:txBody>
                  <a:tcPr marL="63500" marR="63500" marT="63500" marB="63500" anchor="ctr"/>
                </a:tc>
                <a:tc>
                  <a:txBody>
                    <a:bodyPr/>
                    <a:lstStyle/>
                    <a:p>
                      <a:pPr marL="0" marR="0" algn="ctr">
                        <a:lnSpc>
                          <a:spcPct val="115000"/>
                        </a:lnSpc>
                        <a:buNone/>
                      </a:pPr>
                      <a:r>
                        <a:rPr lang="en-US" sz="1000">
                          <a:effectLst/>
                        </a:rPr>
                        <a:t>0.1036</a:t>
                      </a:r>
                      <a:endParaRPr lang="en-US" sz="1000">
                        <a:effectLst/>
                        <a:latin typeface="Helvetica Arial sans-serif"/>
                        <a:ea typeface="Helvetica Arial sans-serif"/>
                        <a:cs typeface="Helvetica Arial sans-serif"/>
                      </a:endParaRPr>
                    </a:p>
                  </a:txBody>
                  <a:tcPr marL="63500" marR="63500" marT="63500" marB="63500" anchor="ctr"/>
                </a:tc>
                <a:extLst>
                  <a:ext uri="{0D108BD9-81ED-4DB2-BD59-A6C34878D82A}">
                    <a16:rowId xmlns:a16="http://schemas.microsoft.com/office/drawing/2014/main" val="2917268905"/>
                  </a:ext>
                </a:extLst>
              </a:tr>
              <a:tr h="0">
                <a:tc>
                  <a:txBody>
                    <a:bodyPr/>
                    <a:lstStyle/>
                    <a:p>
                      <a:pPr marL="0" marR="0" algn="ctr">
                        <a:lnSpc>
                          <a:spcPct val="115000"/>
                        </a:lnSpc>
                        <a:buNone/>
                      </a:pPr>
                      <a:r>
                        <a:rPr lang="en-US" sz="1000">
                          <a:effectLst/>
                        </a:rPr>
                        <a:t>840 Members in the Control Condition</a:t>
                      </a:r>
                      <a:endParaRPr lang="en-US" sz="1000">
                        <a:effectLst/>
                        <a:latin typeface="Helvetica Arial sans-serif"/>
                        <a:ea typeface="Helvetica Arial sans-serif"/>
                        <a:cs typeface="Helvetica Arial sans-serif"/>
                      </a:endParaRPr>
                    </a:p>
                  </a:txBody>
                  <a:tcPr marL="63500" marR="63500" marT="63500" marB="63500" anchor="ctr"/>
                </a:tc>
                <a:tc>
                  <a:txBody>
                    <a:bodyPr/>
                    <a:lstStyle/>
                    <a:p>
                      <a:pPr marL="0" marR="0" algn="ctr">
                        <a:lnSpc>
                          <a:spcPct val="115000"/>
                        </a:lnSpc>
                        <a:buNone/>
                      </a:pPr>
                      <a:r>
                        <a:rPr lang="en-US" sz="1000">
                          <a:effectLst/>
                        </a:rPr>
                        <a:t>0.1640</a:t>
                      </a:r>
                      <a:endParaRPr lang="en-US" sz="1000">
                        <a:effectLst/>
                        <a:latin typeface="Helvetica Arial sans-serif"/>
                        <a:ea typeface="Helvetica Arial sans-serif"/>
                        <a:cs typeface="Helvetica Arial sans-serif"/>
                      </a:endParaRPr>
                    </a:p>
                  </a:txBody>
                  <a:tcPr marL="63500" marR="63500" marT="63500" marB="63500" anchor="ctr"/>
                </a:tc>
                <a:tc>
                  <a:txBody>
                    <a:bodyPr/>
                    <a:lstStyle/>
                    <a:p>
                      <a:pPr marL="0" marR="0" algn="ctr">
                        <a:lnSpc>
                          <a:spcPct val="115000"/>
                        </a:lnSpc>
                        <a:buNone/>
                      </a:pPr>
                      <a:r>
                        <a:rPr lang="en-US" sz="1000">
                          <a:effectLst/>
                        </a:rPr>
                        <a:t>0.1340</a:t>
                      </a:r>
                      <a:endParaRPr lang="en-US" sz="1000">
                        <a:effectLst/>
                        <a:latin typeface="Helvetica Arial sans-serif"/>
                        <a:ea typeface="Helvetica Arial sans-serif"/>
                        <a:cs typeface="Helvetica Arial sans-serif"/>
                      </a:endParaRPr>
                    </a:p>
                  </a:txBody>
                  <a:tcPr marL="63500" marR="63500" marT="63500" marB="63500" anchor="ctr"/>
                </a:tc>
                <a:tc>
                  <a:txBody>
                    <a:bodyPr/>
                    <a:lstStyle/>
                    <a:p>
                      <a:pPr marL="0" marR="0" algn="ctr">
                        <a:lnSpc>
                          <a:spcPct val="115000"/>
                        </a:lnSpc>
                        <a:buNone/>
                      </a:pPr>
                      <a:r>
                        <a:rPr lang="en-US" sz="1000">
                          <a:effectLst/>
                        </a:rPr>
                        <a:t>0.1208</a:t>
                      </a:r>
                      <a:endParaRPr lang="en-US" sz="1000">
                        <a:effectLst/>
                        <a:latin typeface="Helvetica Arial sans-serif"/>
                        <a:ea typeface="Helvetica Arial sans-serif"/>
                        <a:cs typeface="Helvetica Arial sans-serif"/>
                      </a:endParaRPr>
                    </a:p>
                  </a:txBody>
                  <a:tcPr marL="63500" marR="63500" marT="63500" marB="63500" anchor="ctr"/>
                </a:tc>
                <a:tc>
                  <a:txBody>
                    <a:bodyPr/>
                    <a:lstStyle/>
                    <a:p>
                      <a:pPr marL="0" marR="0" algn="ctr">
                        <a:lnSpc>
                          <a:spcPct val="115000"/>
                        </a:lnSpc>
                        <a:buNone/>
                      </a:pPr>
                      <a:r>
                        <a:rPr lang="en-US" sz="1000">
                          <a:effectLst/>
                        </a:rPr>
                        <a:t>0.1024</a:t>
                      </a:r>
                      <a:endParaRPr lang="en-US" sz="1000">
                        <a:effectLst/>
                        <a:latin typeface="Helvetica Arial sans-serif"/>
                        <a:ea typeface="Helvetica Arial sans-serif"/>
                        <a:cs typeface="Helvetica Arial sans-serif"/>
                      </a:endParaRPr>
                    </a:p>
                  </a:txBody>
                  <a:tcPr marL="63500" marR="63500" marT="63500" marB="63500" anchor="ctr"/>
                </a:tc>
                <a:tc>
                  <a:txBody>
                    <a:bodyPr/>
                    <a:lstStyle/>
                    <a:p>
                      <a:pPr marL="0" marR="0" algn="ctr">
                        <a:lnSpc>
                          <a:spcPct val="115000"/>
                        </a:lnSpc>
                        <a:buNone/>
                      </a:pPr>
                      <a:r>
                        <a:rPr lang="en-US" sz="1000" dirty="0">
                          <a:effectLst/>
                        </a:rPr>
                        <a:t>0.0919</a:t>
                      </a:r>
                      <a:endParaRPr lang="en-US" sz="1000" dirty="0">
                        <a:effectLst/>
                        <a:latin typeface="Helvetica Arial sans-serif"/>
                        <a:ea typeface="Helvetica Arial sans-serif"/>
                        <a:cs typeface="Helvetica Arial sans-serif"/>
                      </a:endParaRPr>
                    </a:p>
                  </a:txBody>
                  <a:tcPr marL="63500" marR="63500" marT="63500" marB="63500" anchor="ctr"/>
                </a:tc>
                <a:extLst>
                  <a:ext uri="{0D108BD9-81ED-4DB2-BD59-A6C34878D82A}">
                    <a16:rowId xmlns:a16="http://schemas.microsoft.com/office/drawing/2014/main" val="2974599649"/>
                  </a:ext>
                </a:extLst>
              </a:tr>
            </a:tbl>
          </a:graphicData>
        </a:graphic>
      </p:graphicFrame>
    </p:spTree>
    <p:extLst>
      <p:ext uri="{BB962C8B-B14F-4D97-AF65-F5344CB8AC3E}">
        <p14:creationId xmlns:p14="http://schemas.microsoft.com/office/powerpoint/2010/main" val="247894796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70409CF-6724-26CB-A9B2-EBF1EFE876B0}"/>
              </a:ext>
            </a:extLst>
          </p:cNvPr>
          <p:cNvSpPr txBox="1"/>
          <p:nvPr/>
        </p:nvSpPr>
        <p:spPr>
          <a:xfrm>
            <a:off x="649807" y="60958"/>
            <a:ext cx="3025303" cy="5546047"/>
          </a:xfrm>
          <a:prstGeom prst="rect">
            <a:avLst/>
          </a:prstGeom>
        </p:spPr>
        <p:txBody>
          <a:bodyPr vert="horz" lIns="91440" tIns="45720" rIns="91440" bIns="45720" rtlCol="0" anchor="ctr">
            <a:normAutofit/>
          </a:bodyPr>
          <a:lstStyle/>
          <a:p>
            <a:pPr>
              <a:lnSpc>
                <a:spcPct val="90000"/>
              </a:lnSpc>
              <a:spcAft>
                <a:spcPts val="600"/>
              </a:spcAft>
            </a:pPr>
            <a:r>
              <a:rPr lang="en-US" sz="3600" dirty="0">
                <a:solidFill>
                  <a:schemeClr val="bg1"/>
                </a:solidFill>
              </a:rPr>
              <a:t>How to help make a decision on design choice?</a:t>
            </a:r>
          </a:p>
        </p:txBody>
      </p:sp>
      <p:pic>
        <p:nvPicPr>
          <p:cNvPr id="7" name="Picture 6">
            <a:extLst>
              <a:ext uri="{FF2B5EF4-FFF2-40B4-BE49-F238E27FC236}">
                <a16:creationId xmlns:a16="http://schemas.microsoft.com/office/drawing/2014/main" id="{6141E3D5-CCC9-B43A-A802-240BAC9D53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1332" y="391180"/>
            <a:ext cx="5140347" cy="6055360"/>
          </a:xfrm>
          <a:prstGeom prst="rect">
            <a:avLst/>
          </a:prstGeom>
        </p:spPr>
      </p:pic>
      <p:sp>
        <p:nvSpPr>
          <p:cNvPr id="9" name="TextBox 8">
            <a:extLst>
              <a:ext uri="{FF2B5EF4-FFF2-40B4-BE49-F238E27FC236}">
                <a16:creationId xmlns:a16="http://schemas.microsoft.com/office/drawing/2014/main" id="{72994C31-D917-EDC1-A6AA-8EB2D58EFEF3}"/>
              </a:ext>
            </a:extLst>
          </p:cNvPr>
          <p:cNvSpPr txBox="1"/>
          <p:nvPr/>
        </p:nvSpPr>
        <p:spPr>
          <a:xfrm>
            <a:off x="4185920" y="6563360"/>
            <a:ext cx="8006080" cy="338554"/>
          </a:xfrm>
          <a:prstGeom prst="rect">
            <a:avLst/>
          </a:prstGeom>
          <a:noFill/>
        </p:spPr>
        <p:txBody>
          <a:bodyPr wrap="square" rtlCol="0">
            <a:spAutoFit/>
          </a:bodyPr>
          <a:lstStyle/>
          <a:p>
            <a:r>
              <a:rPr lang="en-US" sz="800" dirty="0"/>
              <a:t>Figure 1 from Davis-Plourde K, Yu X, Teresi JA. Designing Cluster Randomized Trials: A Practical Guide for Investigators. Med Care. 2026 Apr 1;64(4):179-191. </a:t>
            </a:r>
            <a:r>
              <a:rPr lang="en-US" sz="800" dirty="0" err="1"/>
              <a:t>doi</a:t>
            </a:r>
            <a:r>
              <a:rPr lang="en-US" sz="800" dirty="0"/>
              <a:t>: 10.1097/MLR.0000000000002283. </a:t>
            </a:r>
            <a:r>
              <a:rPr lang="en-US" sz="800" dirty="0" err="1"/>
              <a:t>Epub</a:t>
            </a:r>
            <a:r>
              <a:rPr lang="en-US" sz="800" dirty="0"/>
              <a:t> 2026 Feb 24. PMID: 41733160; PMCID: PMC13288263.</a:t>
            </a:r>
          </a:p>
        </p:txBody>
      </p:sp>
    </p:spTree>
    <p:extLst>
      <p:ext uri="{BB962C8B-B14F-4D97-AF65-F5344CB8AC3E}">
        <p14:creationId xmlns:p14="http://schemas.microsoft.com/office/powerpoint/2010/main" val="116374541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50691F3-149D-B0CB-AF91-D0179D3652EC}"/>
              </a:ext>
            </a:extLst>
          </p:cNvPr>
          <p:cNvSpPr>
            <a:spLocks noGrp="1"/>
          </p:cNvSpPr>
          <p:nvPr>
            <p:ph type="title"/>
          </p:nvPr>
        </p:nvSpPr>
        <p:spPr/>
        <p:txBody>
          <a:bodyPr/>
          <a:lstStyle/>
          <a:p>
            <a:r>
              <a:rPr lang="en-US" dirty="0"/>
              <a:t>Own Design</a:t>
            </a:r>
          </a:p>
        </p:txBody>
      </p:sp>
      <p:sp>
        <p:nvSpPr>
          <p:cNvPr id="5" name="Content Placeholder 4">
            <a:extLst>
              <a:ext uri="{FF2B5EF4-FFF2-40B4-BE49-F238E27FC236}">
                <a16:creationId xmlns:a16="http://schemas.microsoft.com/office/drawing/2014/main" id="{B7FE6AA0-CFF7-6D20-198C-0D766A862635}"/>
              </a:ext>
            </a:extLst>
          </p:cNvPr>
          <p:cNvSpPr>
            <a:spLocks noGrp="1"/>
          </p:cNvSpPr>
          <p:nvPr>
            <p:ph idx="1"/>
          </p:nvPr>
        </p:nvSpPr>
        <p:spPr/>
        <p:txBody>
          <a:bodyPr/>
          <a:lstStyle/>
          <a:p>
            <a:r>
              <a:rPr lang="en-US" dirty="0"/>
              <a:t>Creating a design matrix</a:t>
            </a:r>
          </a:p>
          <a:p>
            <a:pPr lvl="1"/>
            <a:r>
              <a:rPr lang="en-US" dirty="0"/>
              <a:t>Suppose you want to conduct a staircase design instead of a stepped wedge design.</a:t>
            </a:r>
          </a:p>
          <a:p>
            <a:pPr lvl="1"/>
            <a:endParaRPr lang="en-US" dirty="0"/>
          </a:p>
          <a:p>
            <a:pPr lvl="1"/>
            <a:endParaRPr lang="en-US" dirty="0"/>
          </a:p>
          <a:p>
            <a:pPr marL="0" indent="0">
              <a:buNone/>
            </a:pPr>
            <a:endParaRPr lang="en-US" dirty="0"/>
          </a:p>
        </p:txBody>
      </p:sp>
    </p:spTree>
    <p:extLst>
      <p:ext uri="{BB962C8B-B14F-4D97-AF65-F5344CB8AC3E}">
        <p14:creationId xmlns:p14="http://schemas.microsoft.com/office/powerpoint/2010/main" val="366597813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B2A57-FF2A-5DB8-A2DD-8AFDD7B71017}"/>
              </a:ext>
            </a:extLst>
          </p:cNvPr>
          <p:cNvSpPr>
            <a:spLocks noGrp="1"/>
          </p:cNvSpPr>
          <p:nvPr>
            <p:ph type="title"/>
          </p:nvPr>
        </p:nvSpPr>
        <p:spPr/>
        <p:txBody>
          <a:bodyPr/>
          <a:lstStyle/>
          <a:p>
            <a:r>
              <a:rPr lang="en-US" dirty="0"/>
              <a:t>What we did not get a chance to cover	</a:t>
            </a:r>
          </a:p>
        </p:txBody>
      </p:sp>
      <p:sp>
        <p:nvSpPr>
          <p:cNvPr id="3" name="Content Placeholder 2">
            <a:extLst>
              <a:ext uri="{FF2B5EF4-FFF2-40B4-BE49-F238E27FC236}">
                <a16:creationId xmlns:a16="http://schemas.microsoft.com/office/drawing/2014/main" id="{6EA5B969-A837-F382-5559-02A90F530764}"/>
              </a:ext>
            </a:extLst>
          </p:cNvPr>
          <p:cNvSpPr>
            <a:spLocks noGrp="1"/>
          </p:cNvSpPr>
          <p:nvPr>
            <p:ph idx="1"/>
          </p:nvPr>
        </p:nvSpPr>
        <p:spPr/>
        <p:txBody>
          <a:bodyPr/>
          <a:lstStyle/>
          <a:p>
            <a:r>
              <a:rPr lang="en-US" dirty="0"/>
              <a:t>We have mainly focused on continuous outcomes, some binary outcomes, but the Shiny App can also handle count outcomes.</a:t>
            </a:r>
          </a:p>
          <a:p>
            <a:r>
              <a:rPr lang="en-US" dirty="0"/>
              <a:t>Cross-over studies</a:t>
            </a:r>
          </a:p>
          <a:p>
            <a:pPr lvl="1"/>
            <a:r>
              <a:rPr lang="en-US" dirty="0"/>
              <a:t>Two-period</a:t>
            </a:r>
          </a:p>
          <a:p>
            <a:pPr lvl="1"/>
            <a:r>
              <a:rPr lang="en-US" dirty="0"/>
              <a:t>Multiple-period</a:t>
            </a:r>
          </a:p>
          <a:p>
            <a:endParaRPr lang="en-US" dirty="0"/>
          </a:p>
          <a:p>
            <a:endParaRPr lang="en-US" dirty="0"/>
          </a:p>
        </p:txBody>
      </p:sp>
    </p:spTree>
    <p:extLst>
      <p:ext uri="{BB962C8B-B14F-4D97-AF65-F5344CB8AC3E}">
        <p14:creationId xmlns:p14="http://schemas.microsoft.com/office/powerpoint/2010/main" val="2594783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D47A530-5B19-F9EB-75B2-ADA0DDA2057C}"/>
            </a:ext>
          </a:extLst>
        </p:cNvPr>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9F7B656F-662B-3443-9AA8-07888EE3A1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D1FF2C17-E7A3-09F8-B779-14394B9E7B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2C5B2409-0DF3-3A1D-86BE-30C4AF6A83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B1BD7822-FBB8-E8FA-9A16-E822AE9971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DEDA56EE-FFC7-48DC-3CBA-4A4B7F2827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F5B37B-AEBA-7623-0DF4-E7457F286C3D}"/>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Type I and Type II Errors</a:t>
            </a:r>
          </a:p>
        </p:txBody>
      </p:sp>
      <p:sp>
        <p:nvSpPr>
          <p:cNvPr id="13315" name="Text Box 8"/>
          <p:cNvSpPr txBox="1">
            <a:spLocks noChangeArrowheads="1"/>
          </p:cNvSpPr>
          <p:nvPr/>
        </p:nvSpPr>
        <p:spPr bwMode="auto">
          <a:xfrm>
            <a:off x="6324600" y="3581401"/>
            <a:ext cx="2438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n-US" altLang="en-US" b="0"/>
          </a:p>
        </p:txBody>
      </p:sp>
      <p:graphicFrame>
        <p:nvGraphicFramePr>
          <p:cNvPr id="27683" name="Group 35"/>
          <p:cNvGraphicFramePr>
            <a:graphicFrameLocks/>
          </p:cNvGraphicFramePr>
          <p:nvPr>
            <p:extLst>
              <p:ext uri="{D42A27DB-BD31-4B8C-83A1-F6EECF244321}">
                <p14:modId xmlns:p14="http://schemas.microsoft.com/office/powerpoint/2010/main" val="936939759"/>
              </p:ext>
            </p:extLst>
          </p:nvPr>
        </p:nvGraphicFramePr>
        <p:xfrm>
          <a:off x="3733800" y="1981200"/>
          <a:ext cx="5943600" cy="3084572"/>
        </p:xfrm>
        <a:graphic>
          <a:graphicData uri="http://schemas.openxmlformats.org/drawingml/2006/table">
            <a:tbl>
              <a:tblPr/>
              <a:tblGrid>
                <a:gridCol w="2971800">
                  <a:extLst>
                    <a:ext uri="{9D8B030D-6E8A-4147-A177-3AD203B41FA5}">
                      <a16:colId xmlns:a16="http://schemas.microsoft.com/office/drawing/2014/main" val="2771596508"/>
                    </a:ext>
                  </a:extLst>
                </a:gridCol>
                <a:gridCol w="2971800">
                  <a:extLst>
                    <a:ext uri="{9D8B030D-6E8A-4147-A177-3AD203B41FA5}">
                      <a16:colId xmlns:a16="http://schemas.microsoft.com/office/drawing/2014/main" val="2629176246"/>
                    </a:ext>
                  </a:extLst>
                </a:gridCol>
              </a:tblGrid>
              <a:tr h="1542257">
                <a:tc>
                  <a:txBody>
                    <a:bodyPr/>
                    <a:lstStyle>
                      <a:lvl1pPr>
                        <a:spcBef>
                          <a:spcPct val="20000"/>
                        </a:spcBef>
                        <a:buClr>
                          <a:schemeClr val="hlink"/>
                        </a:buClr>
                        <a:buSzPct val="80000"/>
                        <a:buFont typeface="Wingdings" panose="05000000000000000000" pitchFamily="2" charset="2"/>
                        <a:defRPr sz="2800">
                          <a:solidFill>
                            <a:schemeClr val="tx1"/>
                          </a:solidFill>
                          <a:latin typeface="Arial" panose="020B0604020202020204" pitchFamily="34" charset="0"/>
                          <a:cs typeface="Arial" panose="020B0604020202020204" pitchFamily="34" charset="0"/>
                        </a:defRPr>
                      </a:lvl1pPr>
                      <a:lvl2pPr>
                        <a:spcBef>
                          <a:spcPct val="20000"/>
                        </a:spcBef>
                        <a:buClr>
                          <a:schemeClr val="accent1"/>
                        </a:buClr>
                        <a:buSzPct val="70000"/>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3pPr>
                      <a:lvl4pPr>
                        <a:spcBef>
                          <a:spcPct val="20000"/>
                        </a:spcBef>
                        <a:buClr>
                          <a:schemeClr val="hlink"/>
                        </a:buClr>
                        <a:buSzPct val="60000"/>
                        <a:buFont typeface="Wingdings" panose="05000000000000000000" pitchFamily="2" charset="2"/>
                        <a:defRPr>
                          <a:solidFill>
                            <a:schemeClr val="tx1"/>
                          </a:solidFill>
                          <a:latin typeface="Arial" panose="020B0604020202020204" pitchFamily="34" charset="0"/>
                          <a:cs typeface="Arial" panose="020B0604020202020204" pitchFamily="34" charset="0"/>
                        </a:defRPr>
                      </a:lvl4pPr>
                      <a:lvl5pPr>
                        <a:spcBef>
                          <a:spcPct val="20000"/>
                        </a:spcBef>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CORRECT</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(Power)</a:t>
                      </a: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latin typeface="Arial" panose="020B0604020202020204" pitchFamily="34" charset="0"/>
                          <a:cs typeface="Arial" panose="020B0604020202020204" pitchFamily="34" charset="0"/>
                        </a:defRPr>
                      </a:lvl1pPr>
                      <a:lvl2pPr>
                        <a:spcBef>
                          <a:spcPct val="20000"/>
                        </a:spcBef>
                        <a:buClr>
                          <a:schemeClr val="accent1"/>
                        </a:buClr>
                        <a:buSzPct val="70000"/>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3pPr>
                      <a:lvl4pPr>
                        <a:spcBef>
                          <a:spcPct val="20000"/>
                        </a:spcBef>
                        <a:buClr>
                          <a:schemeClr val="hlink"/>
                        </a:buClr>
                        <a:buSzPct val="60000"/>
                        <a:buFont typeface="Wingdings" panose="05000000000000000000" pitchFamily="2" charset="2"/>
                        <a:defRPr>
                          <a:solidFill>
                            <a:schemeClr val="tx1"/>
                          </a:solidFill>
                          <a:latin typeface="Arial" panose="020B0604020202020204" pitchFamily="34" charset="0"/>
                          <a:cs typeface="Arial" panose="020B0604020202020204" pitchFamily="34" charset="0"/>
                        </a:defRPr>
                      </a:lvl4pPr>
                      <a:lvl5pPr>
                        <a:spcBef>
                          <a:spcPct val="20000"/>
                        </a:spcBef>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en-US"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rPr>
                        <a:t>TYPE I ERROR</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rPr>
                        <a:t>(false positive)</a:t>
                      </a: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70935719"/>
                  </a:ext>
                </a:extLst>
              </a:tr>
              <a:tr h="1542257">
                <a:tc>
                  <a:txBody>
                    <a:bodyPr/>
                    <a:lstStyle>
                      <a:lvl1pPr>
                        <a:spcBef>
                          <a:spcPct val="20000"/>
                        </a:spcBef>
                        <a:buClr>
                          <a:schemeClr val="hlink"/>
                        </a:buClr>
                        <a:buSzPct val="80000"/>
                        <a:buFont typeface="Wingdings" panose="05000000000000000000" pitchFamily="2" charset="2"/>
                        <a:defRPr sz="2800">
                          <a:solidFill>
                            <a:schemeClr val="tx1"/>
                          </a:solidFill>
                          <a:latin typeface="Arial" panose="020B0604020202020204" pitchFamily="34" charset="0"/>
                          <a:cs typeface="Arial" panose="020B0604020202020204" pitchFamily="34" charset="0"/>
                        </a:defRPr>
                      </a:lvl1pPr>
                      <a:lvl2pPr>
                        <a:spcBef>
                          <a:spcPct val="20000"/>
                        </a:spcBef>
                        <a:buClr>
                          <a:schemeClr val="accent1"/>
                        </a:buClr>
                        <a:buSzPct val="70000"/>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3pPr>
                      <a:lvl4pPr>
                        <a:spcBef>
                          <a:spcPct val="20000"/>
                        </a:spcBef>
                        <a:buClr>
                          <a:schemeClr val="hlink"/>
                        </a:buClr>
                        <a:buSzPct val="60000"/>
                        <a:buFont typeface="Wingdings" panose="05000000000000000000" pitchFamily="2" charset="2"/>
                        <a:defRPr>
                          <a:solidFill>
                            <a:schemeClr val="tx1"/>
                          </a:solidFill>
                          <a:latin typeface="Arial" panose="020B0604020202020204" pitchFamily="34" charset="0"/>
                          <a:cs typeface="Arial" panose="020B0604020202020204" pitchFamily="34" charset="0"/>
                        </a:defRPr>
                      </a:lvl4pPr>
                      <a:lvl5pPr>
                        <a:spcBef>
                          <a:spcPct val="20000"/>
                        </a:spcBef>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en-US"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rPr>
                        <a:t>TYPE II ERROR</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rPr>
                        <a:t>(false-negative)</a:t>
                      </a: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latin typeface="Arial" panose="020B0604020202020204" pitchFamily="34" charset="0"/>
                          <a:cs typeface="Arial" panose="020B0604020202020204" pitchFamily="34" charset="0"/>
                        </a:defRPr>
                      </a:lvl1pPr>
                      <a:lvl2pPr>
                        <a:spcBef>
                          <a:spcPct val="20000"/>
                        </a:spcBef>
                        <a:buClr>
                          <a:schemeClr val="accent1"/>
                        </a:buClr>
                        <a:buSzPct val="70000"/>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3pPr>
                      <a:lvl4pPr>
                        <a:spcBef>
                          <a:spcPct val="20000"/>
                        </a:spcBef>
                        <a:buClr>
                          <a:schemeClr val="hlink"/>
                        </a:buClr>
                        <a:buSzPct val="60000"/>
                        <a:buFont typeface="Wingdings" panose="05000000000000000000" pitchFamily="2" charset="2"/>
                        <a:defRPr>
                          <a:solidFill>
                            <a:schemeClr val="tx1"/>
                          </a:solidFill>
                          <a:latin typeface="Arial" panose="020B0604020202020204" pitchFamily="34" charset="0"/>
                          <a:cs typeface="Arial" panose="020B0604020202020204" pitchFamily="34" charset="0"/>
                        </a:defRPr>
                      </a:lvl4pPr>
                      <a:lvl5pPr>
                        <a:spcBef>
                          <a:spcPct val="20000"/>
                        </a:spcBef>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CORRECT</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48467411"/>
                  </a:ext>
                </a:extLst>
              </a:tr>
            </a:tbl>
          </a:graphicData>
        </a:graphic>
      </p:graphicFrame>
      <p:sp>
        <p:nvSpPr>
          <p:cNvPr id="13327" name="Text Box 24"/>
          <p:cNvSpPr txBox="1">
            <a:spLocks noChangeArrowheads="1"/>
          </p:cNvSpPr>
          <p:nvPr/>
        </p:nvSpPr>
        <p:spPr bwMode="auto">
          <a:xfrm>
            <a:off x="2057400" y="2276476"/>
            <a:ext cx="16002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r>
              <a:rPr lang="en-US" altLang="en-US" dirty="0"/>
              <a:t>Reject</a:t>
            </a:r>
          </a:p>
          <a:p>
            <a:pPr eaLnBrk="1" hangingPunct="1"/>
            <a:r>
              <a:rPr lang="en-US" altLang="en-US" dirty="0"/>
              <a:t>Null</a:t>
            </a:r>
          </a:p>
          <a:p>
            <a:pPr eaLnBrk="1" hangingPunct="1"/>
            <a:r>
              <a:rPr lang="en-US" altLang="en-US" dirty="0"/>
              <a:t>hypothesis</a:t>
            </a:r>
          </a:p>
        </p:txBody>
      </p:sp>
      <p:sp>
        <p:nvSpPr>
          <p:cNvPr id="13328" name="Text Box 26"/>
          <p:cNvSpPr txBox="1">
            <a:spLocks noChangeArrowheads="1"/>
          </p:cNvSpPr>
          <p:nvPr/>
        </p:nvSpPr>
        <p:spPr bwMode="auto">
          <a:xfrm>
            <a:off x="2057400" y="3656013"/>
            <a:ext cx="16002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r>
              <a:rPr lang="en-US" altLang="en-US" dirty="0"/>
              <a:t>Fail to Reject</a:t>
            </a:r>
          </a:p>
          <a:p>
            <a:pPr eaLnBrk="1" hangingPunct="1"/>
            <a:r>
              <a:rPr lang="en-US" altLang="en-US" dirty="0"/>
              <a:t>Null hypothesis</a:t>
            </a:r>
          </a:p>
        </p:txBody>
      </p:sp>
      <p:sp>
        <p:nvSpPr>
          <p:cNvPr id="13329" name="Text Box 27"/>
          <p:cNvSpPr txBox="1">
            <a:spLocks noChangeArrowheads="1"/>
          </p:cNvSpPr>
          <p:nvPr/>
        </p:nvSpPr>
        <p:spPr bwMode="auto">
          <a:xfrm>
            <a:off x="3962400" y="1622745"/>
            <a:ext cx="2743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dirty="0"/>
              <a:t>Association Exists</a:t>
            </a:r>
          </a:p>
        </p:txBody>
      </p:sp>
      <p:sp>
        <p:nvSpPr>
          <p:cNvPr id="13330" name="Text Box 28"/>
          <p:cNvSpPr txBox="1">
            <a:spLocks noChangeArrowheads="1"/>
          </p:cNvSpPr>
          <p:nvPr/>
        </p:nvSpPr>
        <p:spPr bwMode="auto">
          <a:xfrm>
            <a:off x="7323992" y="1614486"/>
            <a:ext cx="2743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dirty="0"/>
              <a:t>No Association</a:t>
            </a:r>
          </a:p>
        </p:txBody>
      </p:sp>
      <p:sp>
        <p:nvSpPr>
          <p:cNvPr id="13331" name="Text Box 36"/>
          <p:cNvSpPr txBox="1">
            <a:spLocks noChangeArrowheads="1"/>
          </p:cNvSpPr>
          <p:nvPr/>
        </p:nvSpPr>
        <p:spPr bwMode="auto">
          <a:xfrm>
            <a:off x="2066192" y="5410201"/>
            <a:ext cx="80010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Char char="•"/>
            </a:pPr>
            <a:r>
              <a:rPr lang="en-US" altLang="en-US" b="0" dirty="0"/>
              <a:t> Type I and Type II errors can </a:t>
            </a:r>
            <a:r>
              <a:rPr lang="en-US" altLang="en-US" b="0" u="sng" dirty="0"/>
              <a:t>NEVER</a:t>
            </a:r>
            <a:r>
              <a:rPr lang="en-US" altLang="en-US" b="0" dirty="0"/>
              <a:t> be avoided completely</a:t>
            </a:r>
          </a:p>
          <a:p>
            <a:pPr eaLnBrk="1" hangingPunct="1">
              <a:spcBef>
                <a:spcPct val="50000"/>
              </a:spcBef>
              <a:buFontTx/>
              <a:buChar char="•"/>
            </a:pPr>
            <a:r>
              <a:rPr lang="en-US" altLang="en-US" b="0" dirty="0"/>
              <a:t> Need to establish maximum Type I and Type II error willing to accept</a:t>
            </a:r>
          </a:p>
          <a:p>
            <a:pPr eaLnBrk="1" hangingPunct="1">
              <a:spcBef>
                <a:spcPct val="50000"/>
              </a:spcBef>
              <a:buFontTx/>
              <a:buChar char="•"/>
            </a:pPr>
            <a:r>
              <a:rPr lang="en-US" altLang="en-US" b="0" dirty="0"/>
              <a:t> Reducing Type I or Type II error increases sample size </a:t>
            </a:r>
          </a:p>
        </p:txBody>
      </p:sp>
    </p:spTree>
    <p:extLst>
      <p:ext uri="{BB962C8B-B14F-4D97-AF65-F5344CB8AC3E}">
        <p14:creationId xmlns:p14="http://schemas.microsoft.com/office/powerpoint/2010/main" val="4776581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dd8cbebb-2139-4df8-b411-4e3e87abeb5c}" enabled="0" method="" siteId="{dd8cbebb-2139-4df8-b411-4e3e87abeb5c}" removed="1"/>
</clbl:labelList>
</file>

<file path=docProps/app.xml><?xml version="1.0" encoding="utf-8"?>
<Properties xmlns="http://schemas.openxmlformats.org/officeDocument/2006/extended-properties" xmlns:vt="http://schemas.openxmlformats.org/officeDocument/2006/docPropsVTypes">
  <TotalTime>18104</TotalTime>
  <Words>6544</Words>
  <Application>Microsoft Office PowerPoint</Application>
  <PresentationFormat>Widescreen</PresentationFormat>
  <Paragraphs>706</Paragraphs>
  <Slides>86</Slides>
  <Notes>17</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86</vt:i4>
      </vt:variant>
    </vt:vector>
  </HeadingPairs>
  <TitlesOfParts>
    <vt:vector size="99" baseType="lpstr">
      <vt:lpstr>Arial</vt:lpstr>
      <vt:lpstr>BlinkMacSystemFont</vt:lpstr>
      <vt:lpstr>Calibri</vt:lpstr>
      <vt:lpstr>Calibri Light</vt:lpstr>
      <vt:lpstr>Cambria Math</vt:lpstr>
      <vt:lpstr>Helvetica Arial sans-serif</vt:lpstr>
      <vt:lpstr>inherit</vt:lpstr>
      <vt:lpstr>interfaceregular</vt:lpstr>
      <vt:lpstr>Symbol</vt:lpstr>
      <vt:lpstr>Tahoma</vt:lpstr>
      <vt:lpstr>-webkit-standard</vt:lpstr>
      <vt:lpstr>Wingdings</vt:lpstr>
      <vt:lpstr>Office Theme</vt:lpstr>
      <vt:lpstr>Sample Size for Cluster Randomized Clinical Trials</vt:lpstr>
      <vt:lpstr>Topics Covered</vt:lpstr>
      <vt:lpstr>Goal of Sample Size</vt:lpstr>
      <vt:lpstr>What goes into a sample size calculation?</vt:lpstr>
      <vt:lpstr>Research versus Statistical Hypotheses</vt:lpstr>
      <vt:lpstr>One vs. two-sided statistical hypotheses</vt:lpstr>
      <vt:lpstr>Good Hypotheses</vt:lpstr>
      <vt:lpstr>What goes into a sample size calculation?</vt:lpstr>
      <vt:lpstr>Type I and Type II Errors</vt:lpstr>
      <vt:lpstr>PowerPoint Presentation</vt:lpstr>
      <vt:lpstr>Seriousness of Errors</vt:lpstr>
      <vt:lpstr>What goes into a sample size calculation?</vt:lpstr>
      <vt:lpstr>Effect Size</vt:lpstr>
      <vt:lpstr>How to determine the effect size?</vt:lpstr>
      <vt:lpstr>Effect sizes for fixed sample size</vt:lpstr>
      <vt:lpstr>Effect Sizes for Multiple Outcomes</vt:lpstr>
      <vt:lpstr>Variability</vt:lpstr>
      <vt:lpstr>What goes into a sample size calculation?</vt:lpstr>
      <vt:lpstr>Type of statistical test</vt:lpstr>
      <vt:lpstr>Inflations to Sample Size</vt:lpstr>
      <vt:lpstr>Generic sample size formula</vt:lpstr>
      <vt:lpstr>Sample size for study designs: Cluster Randomized Designs (CRTs)</vt:lpstr>
      <vt:lpstr>Advice</vt:lpstr>
      <vt:lpstr>Misconception about CRTs</vt:lpstr>
      <vt:lpstr>Contamination</vt:lpstr>
      <vt:lpstr>PowerPoint Presentation</vt:lpstr>
      <vt:lpstr>Pragmatic trial designs (PCTs)</vt:lpstr>
      <vt:lpstr>Why is study design particularly important to biostaticians?</vt:lpstr>
      <vt:lpstr>Some Design considerations</vt:lpstr>
      <vt:lpstr>Quasi-experimental designs</vt:lpstr>
      <vt:lpstr>Designs to Discuss</vt:lpstr>
      <vt:lpstr>PowerPoint Presentation</vt:lpstr>
      <vt:lpstr>Choosing a Design</vt:lpstr>
      <vt:lpstr>Parallel Group Design</vt:lpstr>
      <vt:lpstr>Cluster Randomized Trial (CRT)</vt:lpstr>
      <vt:lpstr>Correlation Structures</vt:lpstr>
      <vt:lpstr>Cluster randomized design</vt:lpstr>
      <vt:lpstr>Example</vt:lpstr>
      <vt:lpstr>Impact of ICC</vt:lpstr>
      <vt:lpstr>Example</vt:lpstr>
      <vt:lpstr>NIH Sample size calculation</vt:lpstr>
      <vt:lpstr>What is needed for Parallel GRT Calculator?</vt:lpstr>
      <vt:lpstr>Example:</vt:lpstr>
      <vt:lpstr>Example (cont)</vt:lpstr>
      <vt:lpstr>Example (cont)</vt:lpstr>
      <vt:lpstr>Results</vt:lpstr>
      <vt:lpstr>Coefficient of Variation of Cluster Sizes</vt:lpstr>
      <vt:lpstr>Your turn…</vt:lpstr>
      <vt:lpstr>Results</vt:lpstr>
      <vt:lpstr>Cluster Size</vt:lpstr>
      <vt:lpstr>Example Write up</vt:lpstr>
      <vt:lpstr>Shiny App for Cluster Randomised Trials</vt:lpstr>
      <vt:lpstr>Example using ShinyApp: </vt:lpstr>
      <vt:lpstr>PowerPoint Presentation</vt:lpstr>
      <vt:lpstr>Your turn…</vt:lpstr>
      <vt:lpstr>Can have more than one level of clustering</vt:lpstr>
      <vt:lpstr>Parallel Group Design with Baseline</vt:lpstr>
      <vt:lpstr>Parallel Group Design with Baseline</vt:lpstr>
      <vt:lpstr>Example</vt:lpstr>
      <vt:lpstr>R Shiny App</vt:lpstr>
      <vt:lpstr>PowerPoint Presentation</vt:lpstr>
      <vt:lpstr>What happens? </vt:lpstr>
      <vt:lpstr>What happens? </vt:lpstr>
      <vt:lpstr>Cross-over Designs</vt:lpstr>
      <vt:lpstr>Some Misconceptions about Crossover Designs</vt:lpstr>
      <vt:lpstr>Waitlist control</vt:lpstr>
      <vt:lpstr>Some Hypotheses to test</vt:lpstr>
      <vt:lpstr>Stepped-wedge Cluster Randomized Trial (swCRT)</vt:lpstr>
      <vt:lpstr>Stepped-wedge cluster design</vt:lpstr>
      <vt:lpstr>Correlations in Stepped-Wedge Designs</vt:lpstr>
      <vt:lpstr>Cluster Autocorrelation Coefficient (CAC)</vt:lpstr>
      <vt:lpstr>Stepped-wedge Cluster Design</vt:lpstr>
      <vt:lpstr>Example: </vt:lpstr>
      <vt:lpstr>PowerPoint Presentation</vt:lpstr>
      <vt:lpstr>Example (from Hooper and Bourke):</vt:lpstr>
      <vt:lpstr>Expected Results</vt:lpstr>
      <vt:lpstr>Example:</vt:lpstr>
      <vt:lpstr>Individually Randomized Group Treatment (IRGT) Trials </vt:lpstr>
      <vt:lpstr>Individually Randomized Group Treatment (IRGT) trials</vt:lpstr>
      <vt:lpstr>Example:</vt:lpstr>
      <vt:lpstr>Example:</vt:lpstr>
      <vt:lpstr>One potential solution</vt:lpstr>
      <vt:lpstr>Output</vt:lpstr>
      <vt:lpstr>PowerPoint Presentation</vt:lpstr>
      <vt:lpstr>Own Design</vt:lpstr>
      <vt:lpstr>What we did not get a chance to cover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Sample size:  Review, Observational Studies  and Other considerations</dc:title>
  <dc:creator>Esserman, Denise</dc:creator>
  <cp:lastModifiedBy>Esserman, Denise</cp:lastModifiedBy>
  <cp:revision>77</cp:revision>
  <dcterms:created xsi:type="dcterms:W3CDTF">2020-11-04T15:44:14Z</dcterms:created>
  <dcterms:modified xsi:type="dcterms:W3CDTF">2026-07-20T19:17:28Z</dcterms:modified>
</cp:coreProperties>
</file>